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5" r:id="rId3"/>
    <p:sldId id="276" r:id="rId4"/>
    <p:sldId id="257" r:id="rId5"/>
    <p:sldId id="258" r:id="rId6"/>
    <p:sldId id="259" r:id="rId7"/>
    <p:sldId id="261" r:id="rId8"/>
    <p:sldId id="263" r:id="rId9"/>
    <p:sldId id="265" r:id="rId10"/>
    <p:sldId id="267" r:id="rId11"/>
    <p:sldId id="269" r:id="rId12"/>
    <p:sldId id="271" r:id="rId13"/>
    <p:sldId id="277" r:id="rId14"/>
    <p:sldId id="278" r:id="rId15"/>
    <p:sldId id="279" r:id="rId16"/>
  </p:sldIdLst>
  <p:sldSz cx="12192000" cy="6858000"/>
  <p:notesSz cx="6858000" cy="9144000"/>
  <p:defaultTextStyle>
    <a:defPPr>
      <a:defRPr lang="en-A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75"/>
    <p:restoredTop sz="94710"/>
  </p:normalViewPr>
  <p:slideViewPr>
    <p:cSldViewPr snapToGrid="0">
      <p:cViewPr varScale="1">
        <p:scale>
          <a:sx n="128" d="100"/>
          <a:sy n="128" d="100"/>
        </p:scale>
        <p:origin x="8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C7C7F-77FA-6F78-FBCB-57A3B63C5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81BF94-5BE0-C3EE-ACBA-7A99020D0F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CA9345-E9B6-94D2-FF3C-66A9BB5C4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72F2C-4C7A-CBBA-FEAA-9480D9567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9A16F0-CD89-7298-1FC9-30362751B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3863576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1C193-A4E6-CFA5-20C1-72091B7E6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4BB73C-EEA8-D194-6F6F-AF524D59B0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A3411-4502-E068-E67F-28C36C456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41EFD-D4F5-37FC-2C46-4026B089D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21017-8F28-4A87-218C-F228B0B3E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059376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8E2786-3DEA-83FE-144C-739A22D6BE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C71DB6-8D0B-EDE2-BB8E-89BCED5040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E90D9-8EAA-2440-BDE9-CEC073770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A0B1AB-56B1-E6E9-5270-837299730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58D251-EA76-7569-D21A-B8B8B59AB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807237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11422-3761-0305-650E-F305EB54F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70383-06A8-E2F8-2B7C-0F043D046D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93F8D-B4E7-BFB0-EC31-ABF2CEE7F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F695F8-8DD5-2559-F306-9F2030289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CDEB3B-617D-A01B-58AC-BFE5469C7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681691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FD1B5-2BBA-F1D3-8414-21E4D2AFE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D05F27-81F1-4DFB-C806-0E3394A0A4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B6A40-525A-AF90-53C9-24ADB82C7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394D48-9365-66E2-E7A5-DB0E94280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8658E-0D0B-9EDA-9844-CFBF58159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3287781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DCA96-ED4B-7C77-E1C9-6D08282CC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17A7D6-B48A-2A90-3837-B9904F6B67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E6EDB0-6BA8-6BE8-8CD3-202B8106D7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33D0E5-C23A-9411-04B9-E5D8B216A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ACDD44-2846-5861-81E7-0D439F8F2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39B632-8AAE-2DA3-3860-4A55F98C9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75178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0A074-6160-3C1F-CF75-F5FAF6D34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B5C3A7-40DE-AE7A-E423-3EA4CF4205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D3BA16-C202-D42A-9193-D4AA6F38EC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8BCB05-0044-92A6-68E7-6D5DB9466C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90E015-095D-0F79-399C-5904F9440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5AA66F-8ED8-D451-5EEF-CE1BAE029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8B39EA-E2AF-8574-C5C1-2F5FB0ECB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22959-8680-475E-451B-599A9C0A1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159702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0FE1D-6355-B9A2-9CB1-3645C72AB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B0116E-7ED0-308C-28EC-CA2D70078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6A4054-7742-A4BF-5673-8C5A4C85E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E5F391-48B0-5E30-8F9A-AB613C709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493942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27769B-E5B5-820E-1530-AF1D1B331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64B14B-37BC-1CE2-23CF-F2662760C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B7809-EF13-2211-33D5-429BB4A49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230035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2A645-89E0-D272-B606-931EF50B4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E99E7-DC49-D841-4B89-7212A8603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25A538-1604-989C-92F5-B7F66E5F27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C0C9BA-D011-327A-BDBF-4715F76B9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B167D6-F9BC-FB17-E379-A0EA9DB27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7D5FDD-2834-7EC9-0AD6-43363E070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803922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4479F-4270-629D-A239-474B439BA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9B3277-264B-D89E-FD89-FFC9E65236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CEDAA-E9E7-D530-BA4B-B472E26B7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DE6373-4B44-1107-42FF-525CA1247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0B04EB-C7B7-22FD-26F9-C0E7C41C3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8364E4-D5D8-FD3C-D562-FCFBB6CBD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427543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6AB57F-EA14-6133-2E95-60EC0D873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0D408-716C-CA60-027B-121918860B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6A1F0-3099-E62D-D59A-7D845F37C7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74AD9E-EC97-7347-849E-4D456FA0B804}" type="datetimeFigureOut">
              <a:rPr lang="en-AT" smtClean="0"/>
              <a:t>23.01.25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7438DD-0151-4A16-67B9-BA04E23510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368DC5-52BC-5CD7-C2CD-B15C070F0A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13775F-54C9-C844-9894-F894537E4FFC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33426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A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E30439A-8A5B-46EC-8283-9B6B031D40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EAD642-85CF-4750-8432-7C80C901F0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27"/>
            <a:ext cx="12192001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A33EEAE-15D5-4119-8C1E-89D943F91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55521" y="-1720"/>
            <a:ext cx="11750040" cy="6840685"/>
          </a:xfrm>
          <a:prstGeom prst="rect">
            <a:avLst/>
          </a:prstGeom>
          <a:gradFill>
            <a:gsLst>
              <a:gs pos="21000">
                <a:schemeClr val="accent1">
                  <a:lumMod val="50000"/>
                  <a:alpha val="61000"/>
                </a:schemeClr>
              </a:gs>
              <a:gs pos="100000">
                <a:schemeClr val="accent1">
                  <a:alpha val="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0D8B3B-9B80-4025-B934-26DC7D7CD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6054" y="-1291"/>
            <a:ext cx="3608179" cy="6858864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0"/>
                </a:schemeClr>
              </a:gs>
              <a:gs pos="99000">
                <a:srgbClr val="000000">
                  <a:alpha val="41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5A1B09C-1565-46F8-B70F-621C5EB4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5274173">
            <a:off x="6059728" y="779270"/>
            <a:ext cx="4967533" cy="4988390"/>
          </a:xfrm>
          <a:prstGeom prst="ellipse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9000">
                <a:schemeClr val="accent1">
                  <a:lumMod val="60000"/>
                  <a:lumOff val="4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A5D0C-DD97-B977-795E-3C36BE9C3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6865" y="818984"/>
            <a:ext cx="6596245" cy="326852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3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1). Monthly climatology of </a:t>
            </a:r>
            <a:r>
              <a:rPr lang="en-US" sz="30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pv</a:t>
            </a:r>
            <a:r>
              <a:rPr lang="en-US" sz="3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pot Europe (1950 to 1960 and 2000 to 2010),</a:t>
            </a:r>
            <a:br>
              <a:rPr lang="en-US" sz="3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br>
              <a:rPr lang="en-US" sz="3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2). To satisfy Europe's energy, how much area needs to be covered by PV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C516CC8-80AC-446C-A56E-9F54B7210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314" y="4480038"/>
            <a:ext cx="12179371" cy="2377962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50000"/>
                </a:schemeClr>
              </a:gs>
              <a:gs pos="99000">
                <a:srgbClr val="000000">
                  <a:alpha val="34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3976BF-E823-4A11-0A4B-2A11B42C6C25}"/>
              </a:ext>
            </a:extLst>
          </p:cNvPr>
          <p:cNvSpPr txBox="1"/>
          <p:nvPr/>
        </p:nvSpPr>
        <p:spPr>
          <a:xfrm>
            <a:off x="1931874" y="4797188"/>
            <a:ext cx="6051236" cy="1241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r">
              <a:lnSpc>
                <a:spcPct val="90000"/>
              </a:lnSpc>
              <a:spcBef>
                <a:spcPts val="1000"/>
              </a:spcBef>
            </a:pPr>
            <a:r>
              <a:rPr lang="en-US" sz="24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Answering these two Questions:-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3947E58-F088-49F1-A3D1-DEA690192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6967085" y="1632660"/>
            <a:ext cx="6857572" cy="3592258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50000"/>
                </a:schemeClr>
              </a:gs>
              <a:gs pos="99000">
                <a:srgbClr val="000000">
                  <a:alpha val="0"/>
                </a:srgb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657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diagram of a heat wave&#10;&#10;AI-generated content may be incorrect.">
            <a:extLst>
              <a:ext uri="{FF2B5EF4-FFF2-40B4-BE49-F238E27FC236}">
                <a16:creationId xmlns:a16="http://schemas.microsoft.com/office/drawing/2014/main" id="{8C95FD2F-F0BD-34B1-A45E-C6993159B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04" y="321734"/>
            <a:ext cx="3873560" cy="290517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17CDA24-35F8-4540-8C52-3096D6D94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diagram of a heat wave&#10;&#10;AI-generated content may be incorrect.">
            <a:extLst>
              <a:ext uri="{FF2B5EF4-FFF2-40B4-BE49-F238E27FC236}">
                <a16:creationId xmlns:a16="http://schemas.microsoft.com/office/drawing/2014/main" id="{73570D3A-D039-0C3E-175A-E6480302AA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551" y="321734"/>
            <a:ext cx="3873560" cy="290517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658BFE0-4E65-4174-9C75-687C94E88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A75DFED-A0C1-4A83-BE1D-0271C1826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552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chart of a heat wave&#10;&#10;AI-generated content may be incorrect.">
            <a:extLst>
              <a:ext uri="{FF2B5EF4-FFF2-40B4-BE49-F238E27FC236}">
                <a16:creationId xmlns:a16="http://schemas.microsoft.com/office/drawing/2014/main" id="{CB8E30E6-4A41-10DF-DB7C-E0A4C8C58E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0210" y="3631096"/>
            <a:ext cx="3680746" cy="2760560"/>
          </a:xfrm>
          <a:prstGeom prst="rect">
            <a:avLst/>
          </a:prstGeom>
        </p:spPr>
      </p:pic>
      <p:pic>
        <p:nvPicPr>
          <p:cNvPr id="7" name="Picture 6" descr="A diagram of a heat wave&#10;&#10;AI-generated content may be incorrect.">
            <a:extLst>
              <a:ext uri="{FF2B5EF4-FFF2-40B4-BE49-F238E27FC236}">
                <a16:creationId xmlns:a16="http://schemas.microsoft.com/office/drawing/2014/main" id="{1E2C1B4C-42B2-6C49-43CB-EF92D6AF6B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3958" y="3631096"/>
            <a:ext cx="3680746" cy="276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891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hart of a graph&#10;&#10;AI-generated content may be incorrect.">
            <a:extLst>
              <a:ext uri="{FF2B5EF4-FFF2-40B4-BE49-F238E27FC236}">
                <a16:creationId xmlns:a16="http://schemas.microsoft.com/office/drawing/2014/main" id="{E893340E-20A3-3E74-4DF0-C0E92EC52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04" y="321734"/>
            <a:ext cx="3873560" cy="290517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417CDA24-35F8-4540-8C52-3096D6D94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hart of a weather forecast&#10;&#10;AI-generated content may be incorrect.">
            <a:extLst>
              <a:ext uri="{FF2B5EF4-FFF2-40B4-BE49-F238E27FC236}">
                <a16:creationId xmlns:a16="http://schemas.microsoft.com/office/drawing/2014/main" id="{A9A636AD-1367-9430-0C86-5012EFF1E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551" y="321734"/>
            <a:ext cx="3873560" cy="290517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658BFE0-4E65-4174-9C75-687C94E88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A75DFED-A0C1-4A83-BE1D-0271C1826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552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chart of a graph&#10;&#10;AI-generated content may be incorrect.">
            <a:extLst>
              <a:ext uri="{FF2B5EF4-FFF2-40B4-BE49-F238E27FC236}">
                <a16:creationId xmlns:a16="http://schemas.microsoft.com/office/drawing/2014/main" id="{163AADEA-6CB0-7C67-3654-CDA484C354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0210" y="3631096"/>
            <a:ext cx="3680746" cy="2760560"/>
          </a:xfrm>
          <a:prstGeom prst="rect">
            <a:avLst/>
          </a:prstGeom>
        </p:spPr>
      </p:pic>
      <p:pic>
        <p:nvPicPr>
          <p:cNvPr id="7" name="Picture 6" descr="A chart of a heat wave&#10;&#10;AI-generated content may be incorrect.">
            <a:extLst>
              <a:ext uri="{FF2B5EF4-FFF2-40B4-BE49-F238E27FC236}">
                <a16:creationId xmlns:a16="http://schemas.microsoft.com/office/drawing/2014/main" id="{724B2C58-54F2-EECA-43C5-84E8F0BCFB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3958" y="3631096"/>
            <a:ext cx="3680746" cy="276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447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A2595-AF82-DC9E-802F-38162FF3E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Comparison of Markable Changes: 1950–1960 vs. 2000–2010</a:t>
            </a:r>
            <a:endParaRPr lang="en-AT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53C3A5B-B422-4871-F6B5-36A1E1CE2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690606" y="1905000"/>
            <a:ext cx="4993502" cy="35814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E4B0BD-7D24-9EFE-DC6D-B0E94CA461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17045" y="2102708"/>
            <a:ext cx="4511589" cy="338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66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aph with orange and blue lines&#10;&#10;AI-generated content may be incorrect.">
            <a:extLst>
              <a:ext uri="{FF2B5EF4-FFF2-40B4-BE49-F238E27FC236}">
                <a16:creationId xmlns:a16="http://schemas.microsoft.com/office/drawing/2014/main" id="{7B4BA758-A3F1-AA7E-0720-15B3AC06C6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7313" y="274181"/>
            <a:ext cx="9417374" cy="630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4100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3A2819-0780-9B4A-871D-8B384597B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Solar Power 4 Europe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1BD8909D-883C-863F-96EF-70A929F674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014318"/>
            <a:ext cx="10515600" cy="3973951"/>
          </a:xfrm>
        </p:spPr>
      </p:pic>
    </p:spTree>
    <p:extLst>
      <p:ext uri="{BB962C8B-B14F-4D97-AF65-F5344CB8AC3E}">
        <p14:creationId xmlns:p14="http://schemas.microsoft.com/office/powerpoint/2010/main" val="4243132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2AEEBC8-9D30-42EF-95F2-386C2653F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529E97A-97C3-40EA-8A04-5C02398D56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77832"/>
          </a:xfrm>
          <a:custGeom>
            <a:avLst/>
            <a:gdLst>
              <a:gd name="connsiteX0" fmla="*/ 6789701 w 12192000"/>
              <a:gd name="connsiteY0" fmla="*/ 2809623 h 2877832"/>
              <a:gd name="connsiteX1" fmla="*/ 6788702 w 12192000"/>
              <a:gd name="connsiteY1" fmla="*/ 2809701 h 2877832"/>
              <a:gd name="connsiteX2" fmla="*/ 6788476 w 12192000"/>
              <a:gd name="connsiteY2" fmla="*/ 2810235 h 2877832"/>
              <a:gd name="connsiteX3" fmla="*/ 0 w 12192000"/>
              <a:gd name="connsiteY3" fmla="*/ 0 h 2877832"/>
              <a:gd name="connsiteX4" fmla="*/ 12192000 w 12192000"/>
              <a:gd name="connsiteY4" fmla="*/ 0 h 2877832"/>
              <a:gd name="connsiteX5" fmla="*/ 12192000 w 12192000"/>
              <a:gd name="connsiteY5" fmla="*/ 1915388 h 2877832"/>
              <a:gd name="connsiteX6" fmla="*/ 12061096 w 12192000"/>
              <a:gd name="connsiteY6" fmla="*/ 1954428 h 2877832"/>
              <a:gd name="connsiteX7" fmla="*/ 11676800 w 12192000"/>
              <a:gd name="connsiteY7" fmla="*/ 2058003 h 2877832"/>
              <a:gd name="connsiteX8" fmla="*/ 10425355 w 12192000"/>
              <a:gd name="connsiteY8" fmla="*/ 2341542 h 2877832"/>
              <a:gd name="connsiteX9" fmla="*/ 9424022 w 12192000"/>
              <a:gd name="connsiteY9" fmla="*/ 2516704 h 2877832"/>
              <a:gd name="connsiteX10" fmla="*/ 8458419 w 12192000"/>
              <a:gd name="connsiteY10" fmla="*/ 2650405 h 2877832"/>
              <a:gd name="connsiteX11" fmla="*/ 7715970 w 12192000"/>
              <a:gd name="connsiteY11" fmla="*/ 2730352 h 2877832"/>
              <a:gd name="connsiteX12" fmla="*/ 6951716 w 12192000"/>
              <a:gd name="connsiteY12" fmla="*/ 2796132 h 2877832"/>
              <a:gd name="connsiteX13" fmla="*/ 6936303 w 12192000"/>
              <a:gd name="connsiteY13" fmla="*/ 2798203 h 2877832"/>
              <a:gd name="connsiteX14" fmla="*/ 6790448 w 12192000"/>
              <a:gd name="connsiteY14" fmla="*/ 2809564 h 2877832"/>
              <a:gd name="connsiteX15" fmla="*/ 6799941 w 12192000"/>
              <a:gd name="connsiteY15" fmla="*/ 2811384 h 2877832"/>
              <a:gd name="connsiteX16" fmla="*/ 6835432 w 12192000"/>
              <a:gd name="connsiteY16" fmla="*/ 2809677 h 2877832"/>
              <a:gd name="connsiteX17" fmla="*/ 6884003 w 12192000"/>
              <a:gd name="connsiteY17" fmla="*/ 2806699 h 2877832"/>
              <a:gd name="connsiteX18" fmla="*/ 7578771 w 12192000"/>
              <a:gd name="connsiteY18" fmla="*/ 2774172 h 2877832"/>
              <a:gd name="connsiteX19" fmla="*/ 8623845 w 12192000"/>
              <a:gd name="connsiteY19" fmla="*/ 2687275 h 2877832"/>
              <a:gd name="connsiteX20" fmla="*/ 9479970 w 12192000"/>
              <a:gd name="connsiteY20" fmla="*/ 2583369 h 2877832"/>
              <a:gd name="connsiteX21" fmla="*/ 10629308 w 12192000"/>
              <a:gd name="connsiteY21" fmla="*/ 2389212 h 2877832"/>
              <a:gd name="connsiteX22" fmla="*/ 11998498 w 12192000"/>
              <a:gd name="connsiteY22" fmla="*/ 2063218 h 2877832"/>
              <a:gd name="connsiteX23" fmla="*/ 12192000 w 12192000"/>
              <a:gd name="connsiteY23" fmla="*/ 2006219 h 2877832"/>
              <a:gd name="connsiteX24" fmla="*/ 12192000 w 12192000"/>
              <a:gd name="connsiteY24" fmla="*/ 2060956 h 2877832"/>
              <a:gd name="connsiteX25" fmla="*/ 11829257 w 12192000"/>
              <a:gd name="connsiteY25" fmla="*/ 2166255 h 2877832"/>
              <a:gd name="connsiteX26" fmla="*/ 10939183 w 12192000"/>
              <a:gd name="connsiteY26" fmla="*/ 2380770 h 2877832"/>
              <a:gd name="connsiteX27" fmla="*/ 9985530 w 12192000"/>
              <a:gd name="connsiteY27" fmla="*/ 2560775 h 2877832"/>
              <a:gd name="connsiteX28" fmla="*/ 9186882 w 12192000"/>
              <a:gd name="connsiteY28" fmla="*/ 2676722 h 2877832"/>
              <a:gd name="connsiteX29" fmla="*/ 8578198 w 12192000"/>
              <a:gd name="connsiteY29" fmla="*/ 2746241 h 2877832"/>
              <a:gd name="connsiteX30" fmla="*/ 7864358 w 12192000"/>
              <a:gd name="connsiteY30" fmla="*/ 2807692 h 2877832"/>
              <a:gd name="connsiteX31" fmla="*/ 6935502 w 12192000"/>
              <a:gd name="connsiteY31" fmla="*/ 2859086 h 2877832"/>
              <a:gd name="connsiteX32" fmla="*/ 6477750 w 12192000"/>
              <a:gd name="connsiteY32" fmla="*/ 2872989 h 2877832"/>
              <a:gd name="connsiteX33" fmla="*/ 6362294 w 12192000"/>
              <a:gd name="connsiteY33" fmla="*/ 2877832 h 2877832"/>
              <a:gd name="connsiteX34" fmla="*/ 6057129 w 12192000"/>
              <a:gd name="connsiteY34" fmla="*/ 2877832 h 2877832"/>
              <a:gd name="connsiteX35" fmla="*/ 5977784 w 12192000"/>
              <a:gd name="connsiteY35" fmla="*/ 2873238 h 2877832"/>
              <a:gd name="connsiteX36" fmla="*/ 5265087 w 12192000"/>
              <a:gd name="connsiteY36" fmla="*/ 2836989 h 2877832"/>
              <a:gd name="connsiteX37" fmla="*/ 4346277 w 12192000"/>
              <a:gd name="connsiteY37" fmla="*/ 2774919 h 2877832"/>
              <a:gd name="connsiteX38" fmla="*/ 3373045 w 12192000"/>
              <a:gd name="connsiteY38" fmla="*/ 2676350 h 2877832"/>
              <a:gd name="connsiteX39" fmla="*/ 2362173 w 12192000"/>
              <a:gd name="connsiteY39" fmla="*/ 2557423 h 2877832"/>
              <a:gd name="connsiteX40" fmla="*/ 1233178 w 12192000"/>
              <a:gd name="connsiteY40" fmla="*/ 2384247 h 2877832"/>
              <a:gd name="connsiteX41" fmla="*/ 68500 w 12192000"/>
              <a:gd name="connsiteY41" fmla="*/ 2144540 h 2877832"/>
              <a:gd name="connsiteX42" fmla="*/ 0 w 12192000"/>
              <a:gd name="connsiteY42" fmla="*/ 2127185 h 2877832"/>
              <a:gd name="connsiteX43" fmla="*/ 0 w 12192000"/>
              <a:gd name="connsiteY43" fmla="*/ 2070696 h 2877832"/>
              <a:gd name="connsiteX44" fmla="*/ 72441 w 12192000"/>
              <a:gd name="connsiteY44" fmla="*/ 2089473 h 2877832"/>
              <a:gd name="connsiteX45" fmla="*/ 600716 w 12192000"/>
              <a:gd name="connsiteY45" fmla="*/ 2207843 h 2877832"/>
              <a:gd name="connsiteX46" fmla="*/ 1769512 w 12192000"/>
              <a:gd name="connsiteY46" fmla="*/ 2418011 h 2877832"/>
              <a:gd name="connsiteX47" fmla="*/ 2613554 w 12192000"/>
              <a:gd name="connsiteY47" fmla="*/ 2534953 h 2877832"/>
              <a:gd name="connsiteX48" fmla="*/ 2581134 w 12192000"/>
              <a:gd name="connsiteY48" fmla="*/ 2525022 h 2877832"/>
              <a:gd name="connsiteX49" fmla="*/ 1112635 w 12192000"/>
              <a:gd name="connsiteY49" fmla="*/ 2192325 h 2877832"/>
              <a:gd name="connsiteX50" fmla="*/ 420412 w 12192000"/>
              <a:gd name="connsiteY50" fmla="*/ 1992892 h 2877832"/>
              <a:gd name="connsiteX51" fmla="*/ 0 w 12192000"/>
              <a:gd name="connsiteY51" fmla="*/ 1853975 h 28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2877832">
                <a:moveTo>
                  <a:pt x="6789701" y="2809623"/>
                </a:moveTo>
                <a:lnTo>
                  <a:pt x="6788702" y="2809701"/>
                </a:lnTo>
                <a:lnTo>
                  <a:pt x="6788476" y="281023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15388"/>
                </a:lnTo>
                <a:lnTo>
                  <a:pt x="12061096" y="1954428"/>
                </a:lnTo>
                <a:cubicBezTo>
                  <a:pt x="11933500" y="1990642"/>
                  <a:pt x="11805390" y="2025171"/>
                  <a:pt x="11676800" y="2058003"/>
                </a:cubicBezTo>
                <a:cubicBezTo>
                  <a:pt x="11262789" y="2165510"/>
                  <a:pt x="10845343" y="2259112"/>
                  <a:pt x="10425355" y="2341542"/>
                </a:cubicBezTo>
                <a:cubicBezTo>
                  <a:pt x="10092810" y="2406753"/>
                  <a:pt x="9759033" y="2465150"/>
                  <a:pt x="9424022" y="2516704"/>
                </a:cubicBezTo>
                <a:cubicBezTo>
                  <a:pt x="9102997" y="2566361"/>
                  <a:pt x="8781133" y="2610928"/>
                  <a:pt x="8458419" y="2650405"/>
                </a:cubicBezTo>
                <a:cubicBezTo>
                  <a:pt x="8211360" y="2680571"/>
                  <a:pt x="7963792" y="2706144"/>
                  <a:pt x="7715970" y="2730352"/>
                </a:cubicBezTo>
                <a:lnTo>
                  <a:pt x="6951716" y="2796132"/>
                </a:lnTo>
                <a:lnTo>
                  <a:pt x="6936303" y="2798203"/>
                </a:lnTo>
                <a:lnTo>
                  <a:pt x="6790448" y="2809564"/>
                </a:lnTo>
                <a:lnTo>
                  <a:pt x="6799941" y="2811384"/>
                </a:lnTo>
                <a:cubicBezTo>
                  <a:pt x="6811623" y="2811850"/>
                  <a:pt x="6823734" y="2809677"/>
                  <a:pt x="6835432" y="2809677"/>
                </a:cubicBezTo>
                <a:cubicBezTo>
                  <a:pt x="6851580" y="2809677"/>
                  <a:pt x="6867729" y="2807070"/>
                  <a:pt x="6884003" y="2806699"/>
                </a:cubicBezTo>
                <a:cubicBezTo>
                  <a:pt x="7115805" y="2801237"/>
                  <a:pt x="7347351" y="2789070"/>
                  <a:pt x="7578771" y="2774172"/>
                </a:cubicBezTo>
                <a:cubicBezTo>
                  <a:pt x="7927552" y="2751704"/>
                  <a:pt x="8276080" y="2723525"/>
                  <a:pt x="8623845" y="2687275"/>
                </a:cubicBezTo>
                <a:cubicBezTo>
                  <a:pt x="8909939" y="2657977"/>
                  <a:pt x="9195310" y="2623342"/>
                  <a:pt x="9479970" y="2583369"/>
                </a:cubicBezTo>
                <a:cubicBezTo>
                  <a:pt x="9864901" y="2528995"/>
                  <a:pt x="10248014" y="2464281"/>
                  <a:pt x="10629308" y="2389212"/>
                </a:cubicBezTo>
                <a:cubicBezTo>
                  <a:pt x="11090114" y="2298092"/>
                  <a:pt x="11546975" y="2190586"/>
                  <a:pt x="11998498" y="2063218"/>
                </a:cubicBezTo>
                <a:lnTo>
                  <a:pt x="12192000" y="2006219"/>
                </a:lnTo>
                <a:lnTo>
                  <a:pt x="12192000" y="2060956"/>
                </a:lnTo>
                <a:lnTo>
                  <a:pt x="11829257" y="2166255"/>
                </a:lnTo>
                <a:cubicBezTo>
                  <a:pt x="11534769" y="2245952"/>
                  <a:pt x="11238120" y="2316838"/>
                  <a:pt x="10939183" y="2380770"/>
                </a:cubicBezTo>
                <a:cubicBezTo>
                  <a:pt x="10622824" y="2448552"/>
                  <a:pt x="10304941" y="2508549"/>
                  <a:pt x="9985530" y="2560775"/>
                </a:cubicBezTo>
                <a:cubicBezTo>
                  <a:pt x="9720036" y="2604224"/>
                  <a:pt x="9453814" y="2642869"/>
                  <a:pt x="9186882" y="2676722"/>
                </a:cubicBezTo>
                <a:cubicBezTo>
                  <a:pt x="8984197" y="2702296"/>
                  <a:pt x="8781514" y="2726379"/>
                  <a:pt x="8578198" y="2746241"/>
                </a:cubicBezTo>
                <a:cubicBezTo>
                  <a:pt x="8340547" y="2768961"/>
                  <a:pt x="8102644" y="2790436"/>
                  <a:pt x="7864358" y="2807692"/>
                </a:cubicBezTo>
                <a:cubicBezTo>
                  <a:pt x="7554994" y="2830036"/>
                  <a:pt x="7245502" y="2847914"/>
                  <a:pt x="6935502" y="2859086"/>
                </a:cubicBezTo>
                <a:cubicBezTo>
                  <a:pt x="6782917" y="2864549"/>
                  <a:pt x="6630334" y="2868397"/>
                  <a:pt x="6477750" y="2872989"/>
                </a:cubicBezTo>
                <a:cubicBezTo>
                  <a:pt x="6439195" y="2870905"/>
                  <a:pt x="6400529" y="2872530"/>
                  <a:pt x="6362294" y="2877832"/>
                </a:cubicBezTo>
                <a:lnTo>
                  <a:pt x="6057129" y="2877832"/>
                </a:lnTo>
                <a:lnTo>
                  <a:pt x="5977784" y="2873238"/>
                </a:lnTo>
                <a:cubicBezTo>
                  <a:pt x="5740261" y="2860825"/>
                  <a:pt x="5502739" y="2847046"/>
                  <a:pt x="5265087" y="2836989"/>
                </a:cubicBezTo>
                <a:cubicBezTo>
                  <a:pt x="4958267" y="2824573"/>
                  <a:pt x="4651826" y="2804093"/>
                  <a:pt x="4346277" y="2774919"/>
                </a:cubicBezTo>
                <a:cubicBezTo>
                  <a:pt x="4021654" y="2744007"/>
                  <a:pt x="3697795" y="2709372"/>
                  <a:pt x="3373045" y="2676350"/>
                </a:cubicBezTo>
                <a:cubicBezTo>
                  <a:pt x="3035412" y="2642088"/>
                  <a:pt x="2698456" y="2602449"/>
                  <a:pt x="2362173" y="2557423"/>
                </a:cubicBezTo>
                <a:cubicBezTo>
                  <a:pt x="1984692" y="2507270"/>
                  <a:pt x="1608364" y="2449544"/>
                  <a:pt x="1233178" y="2384247"/>
                </a:cubicBezTo>
                <a:cubicBezTo>
                  <a:pt x="842181" y="2315534"/>
                  <a:pt x="453758" y="2237046"/>
                  <a:pt x="68500" y="2144540"/>
                </a:cubicBezTo>
                <a:lnTo>
                  <a:pt x="0" y="2127185"/>
                </a:lnTo>
                <a:lnTo>
                  <a:pt x="0" y="2070696"/>
                </a:lnTo>
                <a:lnTo>
                  <a:pt x="72441" y="2089473"/>
                </a:lnTo>
                <a:cubicBezTo>
                  <a:pt x="247961" y="2131651"/>
                  <a:pt x="424164" y="2170911"/>
                  <a:pt x="600716" y="2207843"/>
                </a:cubicBezTo>
                <a:cubicBezTo>
                  <a:pt x="988279" y="2288657"/>
                  <a:pt x="1378133" y="2357555"/>
                  <a:pt x="1769512" y="2418011"/>
                </a:cubicBezTo>
                <a:cubicBezTo>
                  <a:pt x="2052426" y="2461587"/>
                  <a:pt x="2335725" y="2501684"/>
                  <a:pt x="2613554" y="2534953"/>
                </a:cubicBezTo>
                <a:cubicBezTo>
                  <a:pt x="2605544" y="2537560"/>
                  <a:pt x="2594611" y="2527504"/>
                  <a:pt x="2581134" y="2525022"/>
                </a:cubicBezTo>
                <a:cubicBezTo>
                  <a:pt x="2087178" y="2433070"/>
                  <a:pt x="1597684" y="2322177"/>
                  <a:pt x="1112635" y="2192325"/>
                </a:cubicBezTo>
                <a:cubicBezTo>
                  <a:pt x="880453" y="2130254"/>
                  <a:pt x="649713" y="2063776"/>
                  <a:pt x="420412" y="1992892"/>
                </a:cubicBezTo>
                <a:lnTo>
                  <a:pt x="0" y="1853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A05368-BD96-98E2-E95B-D700DCC76ED6}"/>
              </a:ext>
            </a:extLst>
          </p:cNvPr>
          <p:cNvSpPr txBox="1"/>
          <p:nvPr/>
        </p:nvSpPr>
        <p:spPr>
          <a:xfrm>
            <a:off x="630936" y="630936"/>
            <a:ext cx="3599688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3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Calculated Europe's energy, how much area needs to be covered by PV 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59FA8C2E-A5A7-4490-927A-7CD58343ED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66159" y="1353312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nhaltsplatzhalt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3D6A186-F4F9-29C7-93D7-ADCF14CFFF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" y="3232654"/>
            <a:ext cx="10917936" cy="275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156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5E9582-BD7A-EBD6-87C6-4CFEDB41F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34F5D2F-5DD3-C392-B76B-E695DD0673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04CA79-3208-4057-6D80-F3FE975C41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3D2C7B0-C075-CEF6-2143-695695F50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1863" y="508838"/>
            <a:ext cx="5217958" cy="6239661"/>
            <a:chOff x="-19221" y="251144"/>
            <a:chExt cx="5217958" cy="623966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E0FDB2C-99DF-2C7A-B1A3-F89E6D82A1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B38E5EE-FC75-6AEB-6C9F-F7198D9710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AC5BC7A-8985-1849-BDEB-5E5DB9C335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: Shape 15">
              <a:extLst>
                <a:ext uri="{FF2B5EF4-FFF2-40B4-BE49-F238E27FC236}">
                  <a16:creationId xmlns:a16="http://schemas.microsoft.com/office/drawing/2014/main" id="{012909FB-4B31-9194-257C-F4AF1ABCE3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93A8F75-F452-1990-8F66-EAA0CFE94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43013"/>
            <a:ext cx="3855720" cy="4371974"/>
          </a:xfrm>
        </p:spPr>
        <p:txBody>
          <a:bodyPr>
            <a:normAutofit/>
          </a:bodyPr>
          <a:lstStyle/>
          <a:p>
            <a:r>
              <a:rPr lang="en-GB" sz="3600" b="0" i="0" u="sng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Dataset &amp; Preprocessing</a:t>
            </a:r>
            <a:endParaRPr lang="en-AT" sz="3600" u="sng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B9E46-E26A-4B30-A0B3-4558B87E36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3725" y="407773"/>
            <a:ext cx="6263540" cy="6450225"/>
          </a:xfrm>
        </p:spPr>
        <p:txBody>
          <a:bodyPr anchor="ctr">
            <a:normAutofit/>
          </a:bodyPr>
          <a:lstStyle/>
          <a:p>
            <a:r>
              <a:rPr lang="en-GB" sz="1800" b="1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Precomputing	</a:t>
            </a:r>
            <a:endParaRPr lang="en-GB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years &amp; all months </a:t>
            </a:r>
          </a:p>
          <a:p>
            <a:pPr lvl="1"/>
            <a:r>
              <a:rPr lang="en-GB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Saved locally </a:t>
            </a:r>
          </a:p>
          <a:p>
            <a:r>
              <a:rPr lang="en-GB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</a:p>
          <a:p>
            <a:pPr lvl="1"/>
            <a:r>
              <a:rPr lang="en-GB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Python script -&gt; </a:t>
            </a:r>
            <a:r>
              <a:rPr lang="en-GB" sz="1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PvPot</a:t>
            </a:r>
            <a:r>
              <a:rPr lang="en-GB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calculation </a:t>
            </a:r>
          </a:p>
          <a:p>
            <a:pPr lvl="1"/>
            <a:r>
              <a:rPr lang="en-GB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Bash script -&gt; Calling Python script </a:t>
            </a:r>
          </a:p>
          <a:p>
            <a:pPr lvl="1"/>
            <a:r>
              <a:rPr lang="en-GB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all available years</a:t>
            </a:r>
          </a:p>
          <a:p>
            <a:pPr lvl="1"/>
            <a:endParaRPr lang="en-GB" sz="1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1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T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254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CF9ACC-3C8E-ED82-878A-99AC2221B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 descr="A computer screen shot of a program&#10;&#10;AI-generated content may be incorrect.">
            <a:extLst>
              <a:ext uri="{FF2B5EF4-FFF2-40B4-BE49-F238E27FC236}">
                <a16:creationId xmlns:a16="http://schemas.microsoft.com/office/drawing/2014/main" id="{1ABA4739-8B95-DF73-4DF6-01EB56EE34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032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8873D23-2DCF-4B31-A009-95721C06E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3EF075-D4EF-4929-ADBC-91B27DA199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AA26DFA-AAB2-4973-9C17-16D587C7B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1863" y="508838"/>
            <a:ext cx="5217958" cy="6239661"/>
            <a:chOff x="-19221" y="251144"/>
            <a:chExt cx="5217958" cy="623966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407F11-7321-4BF6-8536-CCE8E34245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6AC5DCC-C3CC-4FD5-AD4E-13A1BE5F7F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BBCC2F4-EFA7-4AF4-B538-AC4022D90F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: Shape 15">
              <a:extLst>
                <a:ext uri="{FF2B5EF4-FFF2-40B4-BE49-F238E27FC236}">
                  <a16:creationId xmlns:a16="http://schemas.microsoft.com/office/drawing/2014/main" id="{2A9D1364-B6A3-44CB-9FBA-C528F0CE90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661DA6-DDF2-9DEF-AB5A-44E7F08A4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43013"/>
            <a:ext cx="3855720" cy="4371974"/>
          </a:xfrm>
        </p:spPr>
        <p:txBody>
          <a:bodyPr>
            <a:normAutofit/>
          </a:bodyPr>
          <a:lstStyle/>
          <a:p>
            <a:r>
              <a:rPr lang="en-GB" sz="3600" b="0" i="0" u="sng" strike="noStrike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 Cutting European Area for PV Analysis</a:t>
            </a:r>
            <a:endParaRPr lang="en-AT" sz="3600" u="sng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C38AB-FAC6-A37B-F3A1-729689488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3725" y="407773"/>
            <a:ext cx="6263540" cy="6450225"/>
          </a:xfrm>
        </p:spPr>
        <p:txBody>
          <a:bodyPr anchor="ctr">
            <a:normAutofit/>
          </a:bodyPr>
          <a:lstStyle/>
          <a:p>
            <a:r>
              <a:rPr lang="en-GB" sz="1800" b="1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Adjust Longitudes:</a:t>
            </a:r>
            <a:endParaRPr lang="en-GB" sz="1800" b="0" i="0" u="none" strike="noStrike" dirty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 b="0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Convert 0°–360° format to -180° to 180° using </a:t>
            </a:r>
            <a:r>
              <a:rPr lang="en-GB" sz="1800" b="0" i="0" u="none" strike="noStrike" dirty="0" err="1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adjust_longitudes</a:t>
            </a:r>
            <a:r>
              <a:rPr lang="en-GB" sz="1800" b="0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GB" sz="1800" b="0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Ensure proper sorting of longitude axis:</a:t>
            </a:r>
          </a:p>
          <a:p>
            <a:pPr marL="0" indent="0">
              <a:buNone/>
            </a:pPr>
            <a:r>
              <a:rPr lang="en-GB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ds['longitude'] = ((</a:t>
            </a:r>
            <a:r>
              <a:rPr lang="en-GB" sz="18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ds.longitude</a:t>
            </a:r>
            <a:r>
              <a:rPr lang="en-GB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+ 180) % 360) – 180</a:t>
            </a:r>
          </a:p>
          <a:p>
            <a:pPr marL="0" indent="0">
              <a:buNone/>
            </a:pPr>
            <a:r>
              <a:rPr lang="en-GB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 = </a:t>
            </a:r>
            <a:r>
              <a:rPr lang="en-GB" sz="18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ds.sortby</a:t>
            </a:r>
            <a:r>
              <a:rPr lang="en-GB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8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ds.longitude</a:t>
            </a:r>
            <a:r>
              <a:rPr lang="en-GB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endParaRPr lang="en-GB" sz="1800" b="1" u="sng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b="1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Define European Boundaries:</a:t>
            </a:r>
            <a:endParaRPr lang="en-GB" sz="1800" b="0" i="0" u="none" strike="noStrike" dirty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Latitude: 35°N–71°N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Longitude: 25°W–40°E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Boundaries encompass the European continent.</a:t>
            </a:r>
          </a:p>
          <a:p>
            <a:endParaRPr lang="en-AT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008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7718681-A12E-49D6-9925-DD7C68176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BD77573-9EF2-4C35-8285-A1CF6FBB0E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5511704" cy="6858000"/>
          </a:xfrm>
          <a:custGeom>
            <a:avLst/>
            <a:gdLst>
              <a:gd name="connsiteX0" fmla="*/ 5511704 w 5511704"/>
              <a:gd name="connsiteY0" fmla="*/ 0 h 6886576"/>
              <a:gd name="connsiteX1" fmla="*/ 1008599 w 5511704"/>
              <a:gd name="connsiteY1" fmla="*/ 0 h 6886576"/>
              <a:gd name="connsiteX2" fmla="*/ 1310975 w 5511704"/>
              <a:gd name="connsiteY2" fmla="*/ 110728 h 6886576"/>
              <a:gd name="connsiteX3" fmla="*/ 1267362 w 5511704"/>
              <a:gd name="connsiteY3" fmla="*/ 135731 h 6886576"/>
              <a:gd name="connsiteX4" fmla="*/ 1005692 w 5511704"/>
              <a:gd name="connsiteY4" fmla="*/ 71437 h 6886576"/>
              <a:gd name="connsiteX5" fmla="*/ 953358 w 5511704"/>
              <a:gd name="connsiteY5" fmla="*/ 89297 h 6886576"/>
              <a:gd name="connsiteX6" fmla="*/ 979525 w 5511704"/>
              <a:gd name="connsiteY6" fmla="*/ 164307 h 6886576"/>
              <a:gd name="connsiteX7" fmla="*/ 1092915 w 5511704"/>
              <a:gd name="connsiteY7" fmla="*/ 192882 h 6886576"/>
              <a:gd name="connsiteX8" fmla="*/ 1270270 w 5511704"/>
              <a:gd name="connsiteY8" fmla="*/ 375047 h 6886576"/>
              <a:gd name="connsiteX9" fmla="*/ 1002784 w 5511704"/>
              <a:gd name="connsiteY9" fmla="*/ 353615 h 6886576"/>
              <a:gd name="connsiteX10" fmla="*/ 956265 w 5511704"/>
              <a:gd name="connsiteY10" fmla="*/ 396479 h 6886576"/>
              <a:gd name="connsiteX11" fmla="*/ 938820 w 5511704"/>
              <a:gd name="connsiteY11" fmla="*/ 453629 h 6886576"/>
              <a:gd name="connsiteX12" fmla="*/ 860319 w 5511704"/>
              <a:gd name="connsiteY12" fmla="*/ 360759 h 6886576"/>
              <a:gd name="connsiteX13" fmla="*/ 793447 w 5511704"/>
              <a:gd name="connsiteY13" fmla="*/ 335757 h 6886576"/>
              <a:gd name="connsiteX14" fmla="*/ 773095 w 5511704"/>
              <a:gd name="connsiteY14" fmla="*/ 417910 h 6886576"/>
              <a:gd name="connsiteX15" fmla="*/ 834151 w 5511704"/>
              <a:gd name="connsiteY15" fmla="*/ 507206 h 6886576"/>
              <a:gd name="connsiteX16" fmla="*/ 996969 w 5511704"/>
              <a:gd name="connsiteY16" fmla="*/ 560785 h 6886576"/>
              <a:gd name="connsiteX17" fmla="*/ 822522 w 5511704"/>
              <a:gd name="connsiteY17" fmla="*/ 560785 h 6886576"/>
              <a:gd name="connsiteX18" fmla="*/ 621908 w 5511704"/>
              <a:gd name="connsiteY18" fmla="*/ 525066 h 6886576"/>
              <a:gd name="connsiteX19" fmla="*/ 409664 w 5511704"/>
              <a:gd name="connsiteY19" fmla="*/ 535781 h 6886576"/>
              <a:gd name="connsiteX20" fmla="*/ 209049 w 5511704"/>
              <a:gd name="connsiteY20" fmla="*/ 464344 h 6886576"/>
              <a:gd name="connsiteX21" fmla="*/ 5527 w 5511704"/>
              <a:gd name="connsiteY21" fmla="*/ 467916 h 6886576"/>
              <a:gd name="connsiteX22" fmla="*/ 906838 w 5511704"/>
              <a:gd name="connsiteY22" fmla="*/ 914400 h 6886576"/>
              <a:gd name="connsiteX23" fmla="*/ 863226 w 5511704"/>
              <a:gd name="connsiteY23" fmla="*/ 925116 h 6886576"/>
              <a:gd name="connsiteX24" fmla="*/ 805077 w 5511704"/>
              <a:gd name="connsiteY24" fmla="*/ 953691 h 6886576"/>
              <a:gd name="connsiteX25" fmla="*/ 848689 w 5511704"/>
              <a:gd name="connsiteY25" fmla="*/ 1010841 h 6886576"/>
              <a:gd name="connsiteX26" fmla="*/ 1084193 w 5511704"/>
              <a:gd name="connsiteY26" fmla="*/ 1117997 h 6886576"/>
              <a:gd name="connsiteX27" fmla="*/ 1142342 w 5511704"/>
              <a:gd name="connsiteY27" fmla="*/ 1225153 h 6886576"/>
              <a:gd name="connsiteX28" fmla="*/ 1069655 w 5511704"/>
              <a:gd name="connsiteY28" fmla="*/ 1214438 h 6886576"/>
              <a:gd name="connsiteX29" fmla="*/ 1005692 w 5511704"/>
              <a:gd name="connsiteY29" fmla="*/ 1235869 h 6886576"/>
              <a:gd name="connsiteX30" fmla="*/ 1031858 w 5511704"/>
              <a:gd name="connsiteY30" fmla="*/ 1371600 h 6886576"/>
              <a:gd name="connsiteX31" fmla="*/ 1366216 w 5511704"/>
              <a:gd name="connsiteY31" fmla="*/ 1546622 h 6886576"/>
              <a:gd name="connsiteX32" fmla="*/ 1395290 w 5511704"/>
              <a:gd name="connsiteY32" fmla="*/ 1603772 h 6886576"/>
              <a:gd name="connsiteX33" fmla="*/ 1354586 w 5511704"/>
              <a:gd name="connsiteY33" fmla="*/ 1643063 h 6886576"/>
              <a:gd name="connsiteX34" fmla="*/ 1247011 w 5511704"/>
              <a:gd name="connsiteY34" fmla="*/ 1664494 h 6886576"/>
              <a:gd name="connsiteX35" fmla="*/ 1398198 w 5511704"/>
              <a:gd name="connsiteY35" fmla="*/ 1857375 h 6886576"/>
              <a:gd name="connsiteX36" fmla="*/ 1453440 w 5511704"/>
              <a:gd name="connsiteY36" fmla="*/ 1910954 h 6886576"/>
              <a:gd name="connsiteX37" fmla="*/ 1549386 w 5511704"/>
              <a:gd name="connsiteY37" fmla="*/ 1993106 h 6886576"/>
              <a:gd name="connsiteX38" fmla="*/ 1549386 w 5511704"/>
              <a:gd name="connsiteY38" fmla="*/ 2021681 h 6886576"/>
              <a:gd name="connsiteX39" fmla="*/ 1421458 w 5511704"/>
              <a:gd name="connsiteY39" fmla="*/ 2110978 h 6886576"/>
              <a:gd name="connsiteX40" fmla="*/ 1188861 w 5511704"/>
              <a:gd name="connsiteY40" fmla="*/ 2085976 h 6886576"/>
              <a:gd name="connsiteX41" fmla="*/ 1531941 w 5511704"/>
              <a:gd name="connsiteY41" fmla="*/ 2218135 h 6886576"/>
              <a:gd name="connsiteX42" fmla="*/ 421293 w 5511704"/>
              <a:gd name="connsiteY42" fmla="*/ 1900238 h 6886576"/>
              <a:gd name="connsiteX43" fmla="*/ 491072 w 5511704"/>
              <a:gd name="connsiteY43" fmla="*/ 1982391 h 6886576"/>
              <a:gd name="connsiteX44" fmla="*/ 880671 w 5511704"/>
              <a:gd name="connsiteY44" fmla="*/ 2200276 h 6886576"/>
              <a:gd name="connsiteX45" fmla="*/ 991154 w 5511704"/>
              <a:gd name="connsiteY45" fmla="*/ 2336007 h 6886576"/>
              <a:gd name="connsiteX46" fmla="*/ 1107453 w 5511704"/>
              <a:gd name="connsiteY46" fmla="*/ 2411016 h 6886576"/>
              <a:gd name="connsiteX47" fmla="*/ 1270270 w 5511704"/>
              <a:gd name="connsiteY47" fmla="*/ 2411016 h 6886576"/>
              <a:gd name="connsiteX48" fmla="*/ 1386568 w 5511704"/>
              <a:gd name="connsiteY48" fmla="*/ 2528889 h 6886576"/>
              <a:gd name="connsiteX49" fmla="*/ 1267362 w 5511704"/>
              <a:gd name="connsiteY49" fmla="*/ 2553891 h 6886576"/>
              <a:gd name="connsiteX50" fmla="*/ 1127805 w 5511704"/>
              <a:gd name="connsiteY50" fmla="*/ 2536032 h 6886576"/>
              <a:gd name="connsiteX51" fmla="*/ 970802 w 5511704"/>
              <a:gd name="connsiteY51" fmla="*/ 2575322 h 6886576"/>
              <a:gd name="connsiteX52" fmla="*/ 825429 w 5511704"/>
              <a:gd name="connsiteY52" fmla="*/ 2543176 h 6886576"/>
              <a:gd name="connsiteX53" fmla="*/ 650982 w 5511704"/>
              <a:gd name="connsiteY53" fmla="*/ 2564607 h 6886576"/>
              <a:gd name="connsiteX54" fmla="*/ 595740 w 5511704"/>
              <a:gd name="connsiteY54" fmla="*/ 2703909 h 6886576"/>
              <a:gd name="connsiteX55" fmla="*/ 578296 w 5511704"/>
              <a:gd name="connsiteY55" fmla="*/ 2714626 h 6886576"/>
              <a:gd name="connsiteX56" fmla="*/ 255568 w 5511704"/>
              <a:gd name="connsiteY56" fmla="*/ 2936081 h 6886576"/>
              <a:gd name="connsiteX57" fmla="*/ 165437 w 5511704"/>
              <a:gd name="connsiteY57" fmla="*/ 2953941 h 6886576"/>
              <a:gd name="connsiteX58" fmla="*/ 697501 w 5511704"/>
              <a:gd name="connsiteY58" fmla="*/ 3343275 h 6886576"/>
              <a:gd name="connsiteX59" fmla="*/ 339884 w 5511704"/>
              <a:gd name="connsiteY59" fmla="*/ 3243263 h 6886576"/>
              <a:gd name="connsiteX60" fmla="*/ 290458 w 5511704"/>
              <a:gd name="connsiteY60" fmla="*/ 3407569 h 6886576"/>
              <a:gd name="connsiteX61" fmla="*/ 459090 w 5511704"/>
              <a:gd name="connsiteY61" fmla="*/ 3554016 h 6886576"/>
              <a:gd name="connsiteX62" fmla="*/ 520147 w 5511704"/>
              <a:gd name="connsiteY62" fmla="*/ 3843338 h 6886576"/>
              <a:gd name="connsiteX63" fmla="*/ 491072 w 5511704"/>
              <a:gd name="connsiteY63" fmla="*/ 4107657 h 6886576"/>
              <a:gd name="connsiteX64" fmla="*/ 418386 w 5511704"/>
              <a:gd name="connsiteY64" fmla="*/ 4189810 h 6886576"/>
              <a:gd name="connsiteX65" fmla="*/ 313718 w 5511704"/>
              <a:gd name="connsiteY65" fmla="*/ 4339829 h 6886576"/>
              <a:gd name="connsiteX66" fmla="*/ 249753 w 5511704"/>
              <a:gd name="connsiteY66" fmla="*/ 4432698 h 6886576"/>
              <a:gd name="connsiteX67" fmla="*/ 25879 w 5511704"/>
              <a:gd name="connsiteY67" fmla="*/ 4396979 h 6886576"/>
              <a:gd name="connsiteX68" fmla="*/ 325347 w 5511704"/>
              <a:gd name="connsiteY68" fmla="*/ 4632722 h 6886576"/>
              <a:gd name="connsiteX69" fmla="*/ 84029 w 5511704"/>
              <a:gd name="connsiteY69" fmla="*/ 4604147 h 6886576"/>
              <a:gd name="connsiteX70" fmla="*/ 5527 w 5511704"/>
              <a:gd name="connsiteY70" fmla="*/ 4622007 h 6886576"/>
              <a:gd name="connsiteX71" fmla="*/ 49139 w 5511704"/>
              <a:gd name="connsiteY71" fmla="*/ 4697016 h 6886576"/>
              <a:gd name="connsiteX72" fmla="*/ 226494 w 5511704"/>
              <a:gd name="connsiteY72" fmla="*/ 4825604 h 6886576"/>
              <a:gd name="connsiteX73" fmla="*/ 592833 w 5511704"/>
              <a:gd name="connsiteY73" fmla="*/ 5175647 h 6886576"/>
              <a:gd name="connsiteX74" fmla="*/ 238123 w 5511704"/>
              <a:gd name="connsiteY74" fmla="*/ 5014913 h 6886576"/>
              <a:gd name="connsiteX75" fmla="*/ 610278 w 5511704"/>
              <a:gd name="connsiteY75" fmla="*/ 5375673 h 6886576"/>
              <a:gd name="connsiteX76" fmla="*/ 691686 w 5511704"/>
              <a:gd name="connsiteY76" fmla="*/ 5497116 h 6886576"/>
              <a:gd name="connsiteX77" fmla="*/ 860319 w 5511704"/>
              <a:gd name="connsiteY77" fmla="*/ 5793582 h 6886576"/>
              <a:gd name="connsiteX78" fmla="*/ 851597 w 5511704"/>
              <a:gd name="connsiteY78" fmla="*/ 5825729 h 6886576"/>
              <a:gd name="connsiteX79" fmla="*/ 659704 w 5511704"/>
              <a:gd name="connsiteY79" fmla="*/ 5779295 h 6886576"/>
              <a:gd name="connsiteX80" fmla="*/ 909746 w 5511704"/>
              <a:gd name="connsiteY80" fmla="*/ 6029326 h 6886576"/>
              <a:gd name="connsiteX81" fmla="*/ 1168509 w 5511704"/>
              <a:gd name="connsiteY81" fmla="*/ 6222207 h 6886576"/>
              <a:gd name="connsiteX82" fmla="*/ 985339 w 5511704"/>
              <a:gd name="connsiteY82" fmla="*/ 6193632 h 6886576"/>
              <a:gd name="connsiteX83" fmla="*/ 732391 w 5511704"/>
              <a:gd name="connsiteY83" fmla="*/ 6082904 h 6886576"/>
              <a:gd name="connsiteX84" fmla="*/ 645167 w 5511704"/>
              <a:gd name="connsiteY84" fmla="*/ 6125766 h 6886576"/>
              <a:gd name="connsiteX85" fmla="*/ 883579 w 5511704"/>
              <a:gd name="connsiteY85" fmla="*/ 6307932 h 6886576"/>
              <a:gd name="connsiteX86" fmla="*/ 1020229 w 5511704"/>
              <a:gd name="connsiteY86" fmla="*/ 6393657 h 6886576"/>
              <a:gd name="connsiteX87" fmla="*/ 1075471 w 5511704"/>
              <a:gd name="connsiteY87" fmla="*/ 6457950 h 6886576"/>
              <a:gd name="connsiteX88" fmla="*/ 1232473 w 5511704"/>
              <a:gd name="connsiteY88" fmla="*/ 6686551 h 6886576"/>
              <a:gd name="connsiteX89" fmla="*/ 1592997 w 5511704"/>
              <a:gd name="connsiteY89" fmla="*/ 6886576 h 6886576"/>
              <a:gd name="connsiteX90" fmla="*/ 5511704 w 5511704"/>
              <a:gd name="connsiteY90" fmla="*/ 6886576 h 688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511704" h="6886576">
                <a:moveTo>
                  <a:pt x="5511704" y="0"/>
                </a:moveTo>
                <a:lnTo>
                  <a:pt x="1008599" y="0"/>
                </a:lnTo>
                <a:cubicBezTo>
                  <a:pt x="1110360" y="35719"/>
                  <a:pt x="1209214" y="78581"/>
                  <a:pt x="1310975" y="110728"/>
                </a:cubicBezTo>
                <a:cubicBezTo>
                  <a:pt x="1296437" y="146447"/>
                  <a:pt x="1281900" y="139303"/>
                  <a:pt x="1267362" y="135731"/>
                </a:cubicBezTo>
                <a:cubicBezTo>
                  <a:pt x="1180139" y="121445"/>
                  <a:pt x="1090008" y="110728"/>
                  <a:pt x="1005692" y="71437"/>
                </a:cubicBezTo>
                <a:cubicBezTo>
                  <a:pt x="985339" y="64294"/>
                  <a:pt x="962080" y="64294"/>
                  <a:pt x="953358" y="89297"/>
                </a:cubicBezTo>
                <a:cubicBezTo>
                  <a:pt x="938820" y="125016"/>
                  <a:pt x="959172" y="146447"/>
                  <a:pt x="979525" y="164307"/>
                </a:cubicBezTo>
                <a:cubicBezTo>
                  <a:pt x="1014414" y="196453"/>
                  <a:pt x="1055118" y="189310"/>
                  <a:pt x="1092915" y="192882"/>
                </a:cubicBezTo>
                <a:cubicBezTo>
                  <a:pt x="1197583" y="210741"/>
                  <a:pt x="1247011" y="260747"/>
                  <a:pt x="1270270" y="375047"/>
                </a:cubicBezTo>
                <a:cubicBezTo>
                  <a:pt x="1180139" y="328613"/>
                  <a:pt x="1090008" y="385763"/>
                  <a:pt x="1002784" y="353615"/>
                </a:cubicBezTo>
                <a:cubicBezTo>
                  <a:pt x="979525" y="346472"/>
                  <a:pt x="944635" y="357188"/>
                  <a:pt x="956265" y="396479"/>
                </a:cubicBezTo>
                <a:cubicBezTo>
                  <a:pt x="967894" y="432198"/>
                  <a:pt x="1005692" y="460772"/>
                  <a:pt x="938820" y="453629"/>
                </a:cubicBezTo>
                <a:cubicBezTo>
                  <a:pt x="889393" y="450056"/>
                  <a:pt x="874856" y="407194"/>
                  <a:pt x="860319" y="360759"/>
                </a:cubicBezTo>
                <a:cubicBezTo>
                  <a:pt x="848689" y="335757"/>
                  <a:pt x="816707" y="321469"/>
                  <a:pt x="793447" y="335757"/>
                </a:cubicBezTo>
                <a:cubicBezTo>
                  <a:pt x="764373" y="350044"/>
                  <a:pt x="773095" y="389335"/>
                  <a:pt x="773095" y="417910"/>
                </a:cubicBezTo>
                <a:cubicBezTo>
                  <a:pt x="770187" y="471488"/>
                  <a:pt x="793447" y="496491"/>
                  <a:pt x="834151" y="507206"/>
                </a:cubicBezTo>
                <a:cubicBezTo>
                  <a:pt x="883579" y="521494"/>
                  <a:pt x="933005" y="539354"/>
                  <a:pt x="996969" y="560785"/>
                </a:cubicBezTo>
                <a:cubicBezTo>
                  <a:pt x="927190" y="596503"/>
                  <a:pt x="874856" y="589360"/>
                  <a:pt x="822522" y="560785"/>
                </a:cubicBezTo>
                <a:cubicBezTo>
                  <a:pt x="758558" y="528637"/>
                  <a:pt x="674242" y="485775"/>
                  <a:pt x="621908" y="525066"/>
                </a:cubicBezTo>
                <a:cubicBezTo>
                  <a:pt x="543407" y="582216"/>
                  <a:pt x="479443" y="546497"/>
                  <a:pt x="409664" y="535781"/>
                </a:cubicBezTo>
                <a:cubicBezTo>
                  <a:pt x="264290" y="514350"/>
                  <a:pt x="354422" y="482204"/>
                  <a:pt x="209049" y="464344"/>
                </a:cubicBezTo>
                <a:cubicBezTo>
                  <a:pt x="150900" y="457200"/>
                  <a:pt x="89843" y="428625"/>
                  <a:pt x="5527" y="467916"/>
                </a:cubicBezTo>
                <a:cubicBezTo>
                  <a:pt x="386404" y="675085"/>
                  <a:pt x="566666" y="660797"/>
                  <a:pt x="906838" y="914400"/>
                </a:cubicBezTo>
                <a:cubicBezTo>
                  <a:pt x="892301" y="939404"/>
                  <a:pt x="877764" y="928688"/>
                  <a:pt x="863226" y="925116"/>
                </a:cubicBezTo>
                <a:cubicBezTo>
                  <a:pt x="839967" y="921544"/>
                  <a:pt x="810892" y="907256"/>
                  <a:pt x="805077" y="953691"/>
                </a:cubicBezTo>
                <a:cubicBezTo>
                  <a:pt x="802169" y="989410"/>
                  <a:pt x="819615" y="1007269"/>
                  <a:pt x="848689" y="1010841"/>
                </a:cubicBezTo>
                <a:cubicBezTo>
                  <a:pt x="933005" y="1025129"/>
                  <a:pt x="1008599" y="1075135"/>
                  <a:pt x="1084193" y="1117997"/>
                </a:cubicBezTo>
                <a:cubicBezTo>
                  <a:pt x="1119082" y="1135857"/>
                  <a:pt x="1156879" y="1160860"/>
                  <a:pt x="1142342" y="1225153"/>
                </a:cubicBezTo>
                <a:cubicBezTo>
                  <a:pt x="1113268" y="1243013"/>
                  <a:pt x="1092915" y="1218009"/>
                  <a:pt x="1069655" y="1214438"/>
                </a:cubicBezTo>
                <a:cubicBezTo>
                  <a:pt x="1046396" y="1210866"/>
                  <a:pt x="991154" y="1225153"/>
                  <a:pt x="1005692" y="1235869"/>
                </a:cubicBezTo>
                <a:cubicBezTo>
                  <a:pt x="1072563" y="1275159"/>
                  <a:pt x="950450" y="1371600"/>
                  <a:pt x="1031858" y="1371600"/>
                </a:cubicBezTo>
                <a:cubicBezTo>
                  <a:pt x="1165601" y="1371600"/>
                  <a:pt x="1238288" y="1543050"/>
                  <a:pt x="1366216" y="1546622"/>
                </a:cubicBezTo>
                <a:cubicBezTo>
                  <a:pt x="1386568" y="1546622"/>
                  <a:pt x="1395290" y="1578770"/>
                  <a:pt x="1395290" y="1603772"/>
                </a:cubicBezTo>
                <a:cubicBezTo>
                  <a:pt x="1395290" y="1635920"/>
                  <a:pt x="1374939" y="1639491"/>
                  <a:pt x="1354586" y="1643063"/>
                </a:cubicBezTo>
                <a:cubicBezTo>
                  <a:pt x="1322604" y="1646635"/>
                  <a:pt x="1287715" y="1603772"/>
                  <a:pt x="1247011" y="1664494"/>
                </a:cubicBezTo>
                <a:cubicBezTo>
                  <a:pt x="1322604" y="1700213"/>
                  <a:pt x="1401105" y="1735932"/>
                  <a:pt x="1398198" y="1857375"/>
                </a:cubicBezTo>
                <a:cubicBezTo>
                  <a:pt x="1398198" y="1889523"/>
                  <a:pt x="1430180" y="1903810"/>
                  <a:pt x="1453440" y="1910954"/>
                </a:cubicBezTo>
                <a:cubicBezTo>
                  <a:pt x="1494144" y="1925241"/>
                  <a:pt x="1526126" y="1946673"/>
                  <a:pt x="1549386" y="1993106"/>
                </a:cubicBezTo>
                <a:cubicBezTo>
                  <a:pt x="1549386" y="2003822"/>
                  <a:pt x="1549386" y="2010966"/>
                  <a:pt x="1549386" y="2021681"/>
                </a:cubicBezTo>
                <a:cubicBezTo>
                  <a:pt x="1543571" y="2132410"/>
                  <a:pt x="1485422" y="2128838"/>
                  <a:pt x="1421458" y="2110978"/>
                </a:cubicBezTo>
                <a:cubicBezTo>
                  <a:pt x="1345864" y="2089547"/>
                  <a:pt x="1270270" y="2046685"/>
                  <a:pt x="1188861" y="2085976"/>
                </a:cubicBezTo>
                <a:cubicBezTo>
                  <a:pt x="1302252" y="2139554"/>
                  <a:pt x="1427272" y="2143126"/>
                  <a:pt x="1531941" y="2218135"/>
                </a:cubicBezTo>
                <a:cubicBezTo>
                  <a:pt x="1142342" y="2232422"/>
                  <a:pt x="799262" y="1993106"/>
                  <a:pt x="421293" y="1900238"/>
                </a:cubicBezTo>
                <a:cubicBezTo>
                  <a:pt x="432923" y="1960960"/>
                  <a:pt x="464905" y="1975247"/>
                  <a:pt x="491072" y="1982391"/>
                </a:cubicBezTo>
                <a:cubicBezTo>
                  <a:pt x="630630" y="2028825"/>
                  <a:pt x="752743" y="2121695"/>
                  <a:pt x="880671" y="2200276"/>
                </a:cubicBezTo>
                <a:cubicBezTo>
                  <a:pt x="933005" y="2232422"/>
                  <a:pt x="970802" y="2268142"/>
                  <a:pt x="991154" y="2336007"/>
                </a:cubicBezTo>
                <a:cubicBezTo>
                  <a:pt x="1008599" y="2400300"/>
                  <a:pt x="1043489" y="2428875"/>
                  <a:pt x="1107453" y="2411016"/>
                </a:cubicBezTo>
                <a:cubicBezTo>
                  <a:pt x="1159787" y="2396729"/>
                  <a:pt x="1215029" y="2403873"/>
                  <a:pt x="1270270" y="2411016"/>
                </a:cubicBezTo>
                <a:cubicBezTo>
                  <a:pt x="1331326" y="2418160"/>
                  <a:pt x="1401105" y="2489597"/>
                  <a:pt x="1386568" y="2528889"/>
                </a:cubicBezTo>
                <a:cubicBezTo>
                  <a:pt x="1357494" y="2593182"/>
                  <a:pt x="1308067" y="2561035"/>
                  <a:pt x="1267362" y="2553891"/>
                </a:cubicBezTo>
                <a:cubicBezTo>
                  <a:pt x="1217936" y="2546748"/>
                  <a:pt x="1127805" y="2528889"/>
                  <a:pt x="1127805" y="2536032"/>
                </a:cubicBezTo>
                <a:cubicBezTo>
                  <a:pt x="1095822" y="2696766"/>
                  <a:pt x="1023136" y="2575322"/>
                  <a:pt x="970802" y="2575322"/>
                </a:cubicBezTo>
                <a:cubicBezTo>
                  <a:pt x="921375" y="2575322"/>
                  <a:pt x="871949" y="2557463"/>
                  <a:pt x="825429" y="2543176"/>
                </a:cubicBezTo>
                <a:cubicBezTo>
                  <a:pt x="764373" y="2525316"/>
                  <a:pt x="709132" y="2557463"/>
                  <a:pt x="650982" y="2564607"/>
                </a:cubicBezTo>
                <a:cubicBezTo>
                  <a:pt x="598648" y="2571751"/>
                  <a:pt x="627722" y="2664620"/>
                  <a:pt x="595740" y="2703909"/>
                </a:cubicBezTo>
                <a:cubicBezTo>
                  <a:pt x="589926" y="2714626"/>
                  <a:pt x="584111" y="2714626"/>
                  <a:pt x="578296" y="2714626"/>
                </a:cubicBezTo>
                <a:cubicBezTo>
                  <a:pt x="560851" y="2993232"/>
                  <a:pt x="255568" y="2925366"/>
                  <a:pt x="255568" y="2936081"/>
                </a:cubicBezTo>
                <a:cubicBezTo>
                  <a:pt x="229401" y="2953941"/>
                  <a:pt x="197419" y="2911079"/>
                  <a:pt x="165437" y="2953941"/>
                </a:cubicBezTo>
                <a:cubicBezTo>
                  <a:pt x="302087" y="3150394"/>
                  <a:pt x="511425" y="3196828"/>
                  <a:pt x="697501" y="3343275"/>
                </a:cubicBezTo>
                <a:cubicBezTo>
                  <a:pt x="543407" y="3393282"/>
                  <a:pt x="453275" y="3221832"/>
                  <a:pt x="339884" y="3243263"/>
                </a:cubicBezTo>
                <a:cubicBezTo>
                  <a:pt x="284643" y="3296842"/>
                  <a:pt x="450368" y="3382566"/>
                  <a:pt x="290458" y="3407569"/>
                </a:cubicBezTo>
                <a:cubicBezTo>
                  <a:pt x="360236" y="3454004"/>
                  <a:pt x="409664" y="3500439"/>
                  <a:pt x="459090" y="3554016"/>
                </a:cubicBezTo>
                <a:cubicBezTo>
                  <a:pt x="543407" y="3650457"/>
                  <a:pt x="560851" y="3714751"/>
                  <a:pt x="520147" y="3843338"/>
                </a:cubicBezTo>
                <a:cubicBezTo>
                  <a:pt x="493979" y="3929063"/>
                  <a:pt x="456183" y="4007645"/>
                  <a:pt x="491072" y="4107657"/>
                </a:cubicBezTo>
                <a:cubicBezTo>
                  <a:pt x="514332" y="4175522"/>
                  <a:pt x="505609" y="4221957"/>
                  <a:pt x="418386" y="4189810"/>
                </a:cubicBezTo>
                <a:cubicBezTo>
                  <a:pt x="325347" y="4157663"/>
                  <a:pt x="290458" y="4218386"/>
                  <a:pt x="313718" y="4339829"/>
                </a:cubicBezTo>
                <a:cubicBezTo>
                  <a:pt x="328254" y="4418410"/>
                  <a:pt x="313718" y="4443413"/>
                  <a:pt x="249753" y="4432698"/>
                </a:cubicBezTo>
                <a:cubicBezTo>
                  <a:pt x="179975" y="4421982"/>
                  <a:pt x="113103" y="4371976"/>
                  <a:pt x="25879" y="4396979"/>
                </a:cubicBezTo>
                <a:cubicBezTo>
                  <a:pt x="95658" y="4539854"/>
                  <a:pt x="243939" y="4496991"/>
                  <a:pt x="325347" y="4632722"/>
                </a:cubicBezTo>
                <a:cubicBezTo>
                  <a:pt x="229401" y="4632722"/>
                  <a:pt x="153807" y="4632722"/>
                  <a:pt x="84029" y="4604147"/>
                </a:cubicBezTo>
                <a:cubicBezTo>
                  <a:pt x="54954" y="4593433"/>
                  <a:pt x="22972" y="4579145"/>
                  <a:pt x="5527" y="4622007"/>
                </a:cubicBezTo>
                <a:cubicBezTo>
                  <a:pt x="-14826" y="4672014"/>
                  <a:pt x="25879" y="4689872"/>
                  <a:pt x="49139" y="4697016"/>
                </a:cubicBezTo>
                <a:cubicBezTo>
                  <a:pt x="116011" y="4722019"/>
                  <a:pt x="168344" y="4779170"/>
                  <a:pt x="226494" y="4825604"/>
                </a:cubicBezTo>
                <a:cubicBezTo>
                  <a:pt x="351514" y="4925616"/>
                  <a:pt x="488165" y="5011341"/>
                  <a:pt x="592833" y="5175647"/>
                </a:cubicBezTo>
                <a:cubicBezTo>
                  <a:pt x="461997" y="5132785"/>
                  <a:pt x="363144" y="5032772"/>
                  <a:pt x="238123" y="5014913"/>
                </a:cubicBezTo>
                <a:cubicBezTo>
                  <a:pt x="345700" y="5164932"/>
                  <a:pt x="482350" y="5264944"/>
                  <a:pt x="610278" y="5375673"/>
                </a:cubicBezTo>
                <a:cubicBezTo>
                  <a:pt x="648075" y="5407819"/>
                  <a:pt x="685872" y="5429250"/>
                  <a:pt x="691686" y="5497116"/>
                </a:cubicBezTo>
                <a:cubicBezTo>
                  <a:pt x="709132" y="5629276"/>
                  <a:pt x="755650" y="5736432"/>
                  <a:pt x="860319" y="5793582"/>
                </a:cubicBezTo>
                <a:cubicBezTo>
                  <a:pt x="860319" y="5793582"/>
                  <a:pt x="854504" y="5815013"/>
                  <a:pt x="851597" y="5825729"/>
                </a:cubicBezTo>
                <a:cubicBezTo>
                  <a:pt x="787632" y="5829301"/>
                  <a:pt x="738206" y="5750720"/>
                  <a:pt x="659704" y="5779295"/>
                </a:cubicBezTo>
                <a:cubicBezTo>
                  <a:pt x="738206" y="5886451"/>
                  <a:pt x="802169" y="5979319"/>
                  <a:pt x="909746" y="6029326"/>
                </a:cubicBezTo>
                <a:cubicBezTo>
                  <a:pt x="996969" y="6068616"/>
                  <a:pt x="1104545" y="6093620"/>
                  <a:pt x="1168509" y="6222207"/>
                </a:cubicBezTo>
                <a:cubicBezTo>
                  <a:pt x="1095822" y="6247210"/>
                  <a:pt x="1040581" y="6215063"/>
                  <a:pt x="985339" y="6193632"/>
                </a:cubicBezTo>
                <a:cubicBezTo>
                  <a:pt x="901023" y="6157913"/>
                  <a:pt x="816707" y="6118623"/>
                  <a:pt x="732391" y="6082904"/>
                </a:cubicBezTo>
                <a:cubicBezTo>
                  <a:pt x="700408" y="6068616"/>
                  <a:pt x="665519" y="6061472"/>
                  <a:pt x="645167" y="6125766"/>
                </a:cubicBezTo>
                <a:cubicBezTo>
                  <a:pt x="752743" y="6140053"/>
                  <a:pt x="816707" y="6225779"/>
                  <a:pt x="883579" y="6307932"/>
                </a:cubicBezTo>
                <a:cubicBezTo>
                  <a:pt x="921375" y="6354366"/>
                  <a:pt x="953358" y="6415088"/>
                  <a:pt x="1020229" y="6393657"/>
                </a:cubicBezTo>
                <a:cubicBezTo>
                  <a:pt x="1055118" y="6382942"/>
                  <a:pt x="1078378" y="6415088"/>
                  <a:pt x="1075471" y="6457950"/>
                </a:cubicBezTo>
                <a:cubicBezTo>
                  <a:pt x="1060933" y="6607970"/>
                  <a:pt x="1145250" y="6657976"/>
                  <a:pt x="1232473" y="6686551"/>
                </a:cubicBezTo>
                <a:cubicBezTo>
                  <a:pt x="1360401" y="6729413"/>
                  <a:pt x="1473792" y="6815138"/>
                  <a:pt x="1592997" y="6886576"/>
                </a:cubicBezTo>
                <a:lnTo>
                  <a:pt x="5511704" y="6886576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C160B8-9490-0BCE-947B-8246F494D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713312"/>
            <a:ext cx="6092953" cy="6045833"/>
          </a:xfrm>
        </p:spPr>
        <p:txBody>
          <a:bodyPr anchor="ctr">
            <a:normAutofit/>
          </a:bodyPr>
          <a:lstStyle/>
          <a:p>
            <a:r>
              <a:rPr lang="en-GB" sz="19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Extract Subset:</a:t>
            </a:r>
            <a:endParaRPr lang="en-GB" sz="1900" b="0" i="0" u="none" strike="noStrike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Slice latitude and longitude to create a European subset:</a:t>
            </a:r>
          </a:p>
          <a:p>
            <a:pPr marL="0" indent="0">
              <a:buNone/>
            </a:pPr>
            <a:r>
              <a:rPr lang="en-GB" sz="19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900" b="0" i="0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european_subset</a:t>
            </a:r>
            <a:r>
              <a:rPr lang="en-GB" sz="19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GB" sz="1900" b="0" i="0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ds.sel</a:t>
            </a:r>
            <a:r>
              <a:rPr lang="en-GB" sz="19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</a:p>
          <a:p>
            <a:pPr marL="0" indent="0">
              <a:buNone/>
            </a:pP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		            </a:t>
            </a:r>
            <a:r>
              <a:rPr lang="en-GB" sz="19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latitude=slice(71, 35), </a:t>
            </a:r>
          </a:p>
          <a:p>
            <a:pPr marL="0" indent="0">
              <a:buNone/>
            </a:pP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		            </a:t>
            </a:r>
            <a:r>
              <a:rPr lang="en-GB" sz="19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longitude=slice(25, 40) </a:t>
            </a:r>
          </a:p>
          <a:p>
            <a:pPr marL="0" indent="0">
              <a:buNone/>
            </a:pP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en-GB" sz="19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9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Summary:</a:t>
            </a:r>
            <a:endParaRPr lang="en-GB" sz="1900" b="0" i="0" u="none" strike="noStrike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Adjust coordinates → Define boundaries → Extract subset for Europe.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Subset is ready for potential vorticity (PV) analysis and visualization.</a:t>
            </a:r>
          </a:p>
          <a:p>
            <a:pPr marL="0" indent="0">
              <a:buNone/>
            </a:pPr>
            <a:endParaRPr lang="en-AT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269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18ED5DE8-CA8B-4332-9D76-60AD9B818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896B89-95C8-EAC8-E0D7-456994C26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50" y="1230020"/>
            <a:ext cx="3931924" cy="334632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900" b="0" i="0" u="none" strike="noStrike">
                <a:effectLst/>
              </a:rPr>
              <a:t>Summary of Observed Potential Vorticity (PV) Changes Across Europe (2000–2010)</a:t>
            </a:r>
            <a:endParaRPr lang="en-US" sz="390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2983B4D-AA9E-4FCA-A321-B873627932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416432" y="1"/>
            <a:ext cx="2446384" cy="5777808"/>
            <a:chOff x="329184" y="1"/>
            <a:chExt cx="2446384" cy="5777808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2432161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2446384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7417" y="679731"/>
            <a:ext cx="6875958" cy="56628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hart of a graph&#10;&#10;AI-generated content may be incorrect.">
            <a:extLst>
              <a:ext uri="{FF2B5EF4-FFF2-40B4-BE49-F238E27FC236}">
                <a16:creationId xmlns:a16="http://schemas.microsoft.com/office/drawing/2014/main" id="{E674B60D-17AD-6EBD-8407-5774EEFCE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472" y="984594"/>
            <a:ext cx="3118104" cy="2338578"/>
          </a:xfrm>
          <a:prstGeom prst="rect">
            <a:avLst/>
          </a:prstGeom>
        </p:spPr>
      </p:pic>
      <p:pic>
        <p:nvPicPr>
          <p:cNvPr id="7" name="Picture 6" descr="A chart of a graph&#10;&#10;AI-generated content may be incorrect.">
            <a:extLst>
              <a:ext uri="{FF2B5EF4-FFF2-40B4-BE49-F238E27FC236}">
                <a16:creationId xmlns:a16="http://schemas.microsoft.com/office/drawing/2014/main" id="{76C1CED5-F3DA-6F44-B138-C5DBFA44B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1330" y="984594"/>
            <a:ext cx="3118104" cy="2338578"/>
          </a:xfrm>
          <a:prstGeom prst="rect">
            <a:avLst/>
          </a:prstGeom>
        </p:spPr>
      </p:pic>
      <p:pic>
        <p:nvPicPr>
          <p:cNvPr id="9" name="Picture 8" descr="A chart of a heat wave&#10;&#10;AI-generated content may be incorrect.">
            <a:extLst>
              <a:ext uri="{FF2B5EF4-FFF2-40B4-BE49-F238E27FC236}">
                <a16:creationId xmlns:a16="http://schemas.microsoft.com/office/drawing/2014/main" id="{02EEC3A4-AA3A-C1DF-8CA4-BACD96A9AD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7472" y="3693889"/>
            <a:ext cx="3118104" cy="2338578"/>
          </a:xfrm>
          <a:prstGeom prst="rect">
            <a:avLst/>
          </a:prstGeom>
        </p:spPr>
      </p:pic>
      <p:pic>
        <p:nvPicPr>
          <p:cNvPr id="11" name="Picture 10" descr="A chart of a heat wave&#10;&#10;AI-generated content may be incorrect.">
            <a:extLst>
              <a:ext uri="{FF2B5EF4-FFF2-40B4-BE49-F238E27FC236}">
                <a16:creationId xmlns:a16="http://schemas.microsoft.com/office/drawing/2014/main" id="{DCC8F986-2291-DFBC-AF28-94CC136118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1330" y="3693889"/>
            <a:ext cx="3118104" cy="233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564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hart of a heat wave&#10;&#10;AI-generated content may be incorrect.">
            <a:extLst>
              <a:ext uri="{FF2B5EF4-FFF2-40B4-BE49-F238E27FC236}">
                <a16:creationId xmlns:a16="http://schemas.microsoft.com/office/drawing/2014/main" id="{99CE733A-A936-577F-F193-4A7E8C753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04" y="321734"/>
            <a:ext cx="3873560" cy="290517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417CDA24-35F8-4540-8C52-3096D6D94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diagram of a heat wave&#10;&#10;AI-generated content may be incorrect.">
            <a:extLst>
              <a:ext uri="{FF2B5EF4-FFF2-40B4-BE49-F238E27FC236}">
                <a16:creationId xmlns:a16="http://schemas.microsoft.com/office/drawing/2014/main" id="{2D43AC36-6C6E-1D78-B30B-BE861BC4CA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927551" y="321734"/>
            <a:ext cx="3873560" cy="290517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658BFE0-4E65-4174-9C75-687C94E88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A75DFED-A0C1-4A83-BE1D-0271C1826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552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chart of a weather forecast&#10;&#10;AI-generated content may be incorrect.">
            <a:extLst>
              <a:ext uri="{FF2B5EF4-FFF2-40B4-BE49-F238E27FC236}">
                <a16:creationId xmlns:a16="http://schemas.microsoft.com/office/drawing/2014/main" id="{D8EA0738-F717-D6B6-7246-C27AC1FBD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0210" y="3631096"/>
            <a:ext cx="3680746" cy="2760560"/>
          </a:xfrm>
          <a:prstGeom prst="rect">
            <a:avLst/>
          </a:prstGeom>
        </p:spPr>
      </p:pic>
      <p:pic>
        <p:nvPicPr>
          <p:cNvPr id="7" name="Picture 6" descr="A diagram of a map&#10;&#10;AI-generated content may be incorrect.">
            <a:extLst>
              <a:ext uri="{FF2B5EF4-FFF2-40B4-BE49-F238E27FC236}">
                <a16:creationId xmlns:a16="http://schemas.microsoft.com/office/drawing/2014/main" id="{ADDD81DD-B1C7-4CD7-1C98-4F25418A70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3958" y="3631096"/>
            <a:ext cx="3680746" cy="276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27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hart of a graph&#10;&#10;AI-generated content may be incorrect.">
            <a:extLst>
              <a:ext uri="{FF2B5EF4-FFF2-40B4-BE49-F238E27FC236}">
                <a16:creationId xmlns:a16="http://schemas.microsoft.com/office/drawing/2014/main" id="{515E435E-7FDA-A665-A832-83662A8F8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04" y="321734"/>
            <a:ext cx="3873560" cy="290517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417CDA24-35F8-4540-8C52-3096D6D94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hart of a heat wave&#10;&#10;AI-generated content may be incorrect.">
            <a:extLst>
              <a:ext uri="{FF2B5EF4-FFF2-40B4-BE49-F238E27FC236}">
                <a16:creationId xmlns:a16="http://schemas.microsoft.com/office/drawing/2014/main" id="{D1C969C4-6D60-B8B2-4736-46A9B51B4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551" y="321734"/>
            <a:ext cx="3873560" cy="290517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658BFE0-4E65-4174-9C75-687C94E88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A75DFED-A0C1-4A83-BE1D-0271C1826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552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chart of a graph&#10;&#10;AI-generated content may be incorrect.">
            <a:extLst>
              <a:ext uri="{FF2B5EF4-FFF2-40B4-BE49-F238E27FC236}">
                <a16:creationId xmlns:a16="http://schemas.microsoft.com/office/drawing/2014/main" id="{98684576-1B8A-9056-8C36-674F2DEC86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0210" y="3631096"/>
            <a:ext cx="3680746" cy="2760560"/>
          </a:xfrm>
          <a:prstGeom prst="rect">
            <a:avLst/>
          </a:prstGeom>
        </p:spPr>
      </p:pic>
      <p:pic>
        <p:nvPicPr>
          <p:cNvPr id="7" name="Picture 6" descr="A chart of a temperature&#10;&#10;AI-generated content may be incorrect.">
            <a:extLst>
              <a:ext uri="{FF2B5EF4-FFF2-40B4-BE49-F238E27FC236}">
                <a16:creationId xmlns:a16="http://schemas.microsoft.com/office/drawing/2014/main" id="{8A54B3C5-DB23-153C-A086-92B2820CB7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3958" y="3631096"/>
            <a:ext cx="3680746" cy="276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141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18ED5DE8-CA8B-4332-9D76-60AD9B818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4CDABD-9F80-D80E-330D-E91AF9480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50" y="1230020"/>
            <a:ext cx="3931924" cy="334632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b="0" i="0" u="none" strike="noStrike">
                <a:effectLst/>
              </a:rPr>
              <a:t>PV Changes Across Europe (1950–1960)</a:t>
            </a:r>
            <a:endParaRPr lang="en-US" sz="460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2983B4D-AA9E-4FCA-A321-B873627932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416432" y="1"/>
            <a:ext cx="2446384" cy="5777808"/>
            <a:chOff x="329184" y="1"/>
            <a:chExt cx="2446384" cy="5777808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2432161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2446384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7417" y="679731"/>
            <a:ext cx="6875958" cy="56628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hart of a heat wave&#10;&#10;AI-generated content may be incorrect.">
            <a:extLst>
              <a:ext uri="{FF2B5EF4-FFF2-40B4-BE49-F238E27FC236}">
                <a16:creationId xmlns:a16="http://schemas.microsoft.com/office/drawing/2014/main" id="{1B8010EA-38BF-2EB7-B5FB-53BD5E65D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472" y="984594"/>
            <a:ext cx="3118104" cy="2338578"/>
          </a:xfrm>
          <a:prstGeom prst="rect">
            <a:avLst/>
          </a:prstGeom>
        </p:spPr>
      </p:pic>
      <p:pic>
        <p:nvPicPr>
          <p:cNvPr id="9" name="Picture 8" descr="A diagram of a heat wave&#10;&#10;AI-generated content may be incorrect.">
            <a:extLst>
              <a:ext uri="{FF2B5EF4-FFF2-40B4-BE49-F238E27FC236}">
                <a16:creationId xmlns:a16="http://schemas.microsoft.com/office/drawing/2014/main" id="{6804D96B-8314-CE33-56BA-C61DB0E72C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1330" y="984594"/>
            <a:ext cx="3118104" cy="2338578"/>
          </a:xfrm>
          <a:prstGeom prst="rect">
            <a:avLst/>
          </a:prstGeom>
        </p:spPr>
      </p:pic>
      <p:pic>
        <p:nvPicPr>
          <p:cNvPr id="5" name="Content Placeholder 4" descr="A chart of a graph&#10;&#10;AI-generated content may be incorrect.">
            <a:extLst>
              <a:ext uri="{FF2B5EF4-FFF2-40B4-BE49-F238E27FC236}">
                <a16:creationId xmlns:a16="http://schemas.microsoft.com/office/drawing/2014/main" id="{F6A6C971-441D-6ED1-5243-D14FEDF619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7472" y="3693889"/>
            <a:ext cx="3118104" cy="2338578"/>
          </a:xfrm>
          <a:prstGeom prst="rect">
            <a:avLst/>
          </a:prstGeom>
        </p:spPr>
      </p:pic>
      <p:pic>
        <p:nvPicPr>
          <p:cNvPr id="11" name="Picture 10" descr="A chart of a diagram&#10;&#10;AI-generated content may be incorrect.">
            <a:extLst>
              <a:ext uri="{FF2B5EF4-FFF2-40B4-BE49-F238E27FC236}">
                <a16:creationId xmlns:a16="http://schemas.microsoft.com/office/drawing/2014/main" id="{E876B3CB-EF5F-1B92-DF9F-0C1D24C973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1330" y="3693889"/>
            <a:ext cx="3118104" cy="233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171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280</Words>
  <Application>Microsoft Macintosh PowerPoint</Application>
  <PresentationFormat>Widescreen</PresentationFormat>
  <Paragraphs>38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-webkit-standard</vt:lpstr>
      <vt:lpstr>Aptos</vt:lpstr>
      <vt:lpstr>Aptos Display</vt:lpstr>
      <vt:lpstr>Arial</vt:lpstr>
      <vt:lpstr>Office Theme</vt:lpstr>
      <vt:lpstr>1). Monthly climatology of pv pot Europe (1950 to 1960 and 2000 to 2010),   2). To satisfy Europe's energy, how much area needs to be covered by PV</vt:lpstr>
      <vt:lpstr>Dataset &amp; Preprocessing</vt:lpstr>
      <vt:lpstr>PowerPoint Presentation</vt:lpstr>
      <vt:lpstr>For Cutting European Area for PV Analysis</vt:lpstr>
      <vt:lpstr>PowerPoint Presentation</vt:lpstr>
      <vt:lpstr>Summary of Observed Potential Vorticity (PV) Changes Across Europe (2000–2010)</vt:lpstr>
      <vt:lpstr>PowerPoint Presentation</vt:lpstr>
      <vt:lpstr>PowerPoint Presentation</vt:lpstr>
      <vt:lpstr>PV Changes Across Europe (1950–1960)</vt:lpstr>
      <vt:lpstr>PowerPoint Presentation</vt:lpstr>
      <vt:lpstr>PowerPoint Presentation</vt:lpstr>
      <vt:lpstr>Comparison of Markable Changes: 1950–1960 vs. 2000–2010</vt:lpstr>
      <vt:lpstr>PowerPoint Presentation</vt:lpstr>
      <vt:lpstr>Solar Power 4 Europe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Harshit Lakum</dc:creator>
  <cp:lastModifiedBy>Harshit Lakum</cp:lastModifiedBy>
  <cp:revision>7</cp:revision>
  <dcterms:created xsi:type="dcterms:W3CDTF">2025-01-19T15:53:02Z</dcterms:created>
  <dcterms:modified xsi:type="dcterms:W3CDTF">2025-01-23T15:15:05Z</dcterms:modified>
</cp:coreProperties>
</file>