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AT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AT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6F85294A-50E9-4441-8073-43DD7E94E7EB}" type="datetime">
              <a:rPr b="0" lang="de-AT" sz="1200" spc="-1" strike="noStrike">
                <a:solidFill>
                  <a:srgbClr val="8b8b8b"/>
                </a:solidFill>
                <a:latin typeface="Calibri"/>
              </a:rPr>
              <a:t>30.05.2020</a:t>
            </a:fld>
            <a:endParaRPr b="0" lang="de-AT" sz="1200" spc="-1" strike="noStrike">
              <a:latin typeface="Times New Roman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de-AT" sz="24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1506FB25-984F-4249-B003-D166043DD7CB}" type="slidenum">
              <a:rPr b="0" lang="de-AT" sz="1200" spc="-1" strike="noStrike">
                <a:solidFill>
                  <a:srgbClr val="8b8b8b"/>
                </a:solidFill>
                <a:latin typeface="Calibri"/>
              </a:rPr>
              <a:t>&lt;Foliennummer&gt;</a:t>
            </a:fld>
            <a:endParaRPr b="0" lang="de-AT" sz="12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de-DE" sz="1800" spc="-1" strike="noStrike">
                <a:solidFill>
                  <a:srgbClr val="000000"/>
                </a:solidFill>
                <a:latin typeface="Calibri"/>
              </a:rPr>
              <a:t>Format des Titeltextes durch Klicken bearbeiten</a:t>
            </a: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800" spc="-1" strike="noStrike">
                <a:solidFill>
                  <a:srgbClr val="000000"/>
                </a:solidFill>
                <a:latin typeface="Calibri"/>
              </a:rPr>
              <a:t>Format des Gliederungstextes durch Klicken bearbeiten</a:t>
            </a: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000" spc="-1" strike="noStrike">
                <a:solidFill>
                  <a:srgbClr val="000000"/>
                </a:solidFill>
                <a:latin typeface="Calibri"/>
              </a:rPr>
              <a:t>Zweite Gliederungsebene</a:t>
            </a:r>
            <a:endParaRPr b="0" lang="de-DE" sz="20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solidFill>
                  <a:srgbClr val="000000"/>
                </a:solidFill>
                <a:latin typeface="Calibri"/>
              </a:rPr>
              <a:t>Dritte Gliederungsebene</a:t>
            </a: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1800" spc="-1" strike="noStrike">
                <a:solidFill>
                  <a:srgbClr val="000000"/>
                </a:solidFill>
                <a:latin typeface="Calibri"/>
              </a:rPr>
              <a:t>Vierte Gliederungsebene</a:t>
            </a: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solidFill>
                  <a:srgbClr val="000000"/>
                </a:solidFill>
                <a:latin typeface="Calibri"/>
              </a:rPr>
              <a:t>Fünfte Gliederungsebene</a:t>
            </a:r>
            <a:endParaRPr b="0" lang="de-DE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solidFill>
                  <a:srgbClr val="000000"/>
                </a:solidFill>
                <a:latin typeface="Calibri"/>
              </a:rPr>
              <a:t>Sechste Gliederungsebene</a:t>
            </a:r>
            <a:endParaRPr b="0" lang="de-DE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solidFill>
                  <a:srgbClr val="000000"/>
                </a:solidFill>
                <a:latin typeface="Calibri"/>
              </a:rPr>
              <a:t>Siebte Gliederungsebene</a:t>
            </a:r>
            <a:endParaRPr b="0" lang="de-DE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1" name="Table 1"/>
          <p:cNvGraphicFramePr/>
          <p:nvPr/>
        </p:nvGraphicFramePr>
        <p:xfrm>
          <a:off x="795960" y="110160"/>
          <a:ext cx="9964800" cy="3708000"/>
        </p:xfrm>
        <a:graphic>
          <a:graphicData uri="http://schemas.openxmlformats.org/drawingml/2006/table">
            <a:tbl>
              <a:tblPr/>
              <a:tblGrid>
                <a:gridCol w="1432440"/>
                <a:gridCol w="3000240"/>
                <a:gridCol w="2310120"/>
                <a:gridCol w="1671840"/>
                <a:gridCol w="1550160"/>
              </a:tblGrid>
              <a:tr h="291600">
                <a:tc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1" lang="de-AT" sz="1400" spc="-1" strike="noStrike">
                          <a:solidFill>
                            <a:srgbClr val="ffffff"/>
                          </a:solidFill>
                          <a:latin typeface="Arial"/>
                        </a:rPr>
                        <a:t>Operational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1" lang="de-AT" sz="1400" spc="-1" strike="noStrike">
                          <a:solidFill>
                            <a:srgbClr val="ffffff"/>
                          </a:solidFill>
                          <a:latin typeface="Arial"/>
                        </a:rPr>
                        <a:t>ERA-Interim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1" lang="de-AT" sz="1400" spc="-1" strike="noStrike">
                          <a:solidFill>
                            <a:srgbClr val="ffffff"/>
                          </a:solidFill>
                          <a:latin typeface="Arial"/>
                        </a:rPr>
                        <a:t>ERA5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1" lang="de-AT" sz="1400" spc="-1" strike="noStrike">
                          <a:solidFill>
                            <a:srgbClr val="ffffff"/>
                          </a:solidFill>
                          <a:latin typeface="Arial"/>
                        </a:rPr>
                        <a:t>CERA-20C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5b9bd5"/>
                    </a:solidFill>
                  </a:tcPr>
                </a:tc>
              </a:tr>
              <a:tr h="29160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Period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12/1985 - ongoing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01/1979-12/2018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01/1979-12/2018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09/1901-12/2010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</a:tr>
              <a:tr h="29160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Streams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oper/elda/enfo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oper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oper/enda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enda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</a:tr>
              <a:tr h="69120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Types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AN/FC/4V/</a:t>
                      </a:r>
                      <a:endParaRPr b="0" lang="de-AT" sz="14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(PF(1992-2019)/</a:t>
                      </a:r>
                      <a:endParaRPr b="0" lang="de-AT" sz="14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CF(1992-2019)/</a:t>
                      </a:r>
                      <a:endParaRPr b="0" lang="de-AT" sz="14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CV (2006-2016) – only for enfo)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AN/FC/4V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AN/FC/4V</a:t>
                      </a:r>
                      <a:endParaRPr b="0" lang="de-AT" sz="14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AN/FC</a:t>
                      </a:r>
                      <a:endParaRPr b="0" lang="de-AT" sz="1400" spc="-1" strike="noStrike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</a:tr>
              <a:tr h="29160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FC base time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0/12 UTC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0/12 UTC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06/18 UTC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18 UTC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</a:tr>
              <a:tr h="69120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Max. time resolution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 h AN/FC mix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3 h AN/FC mix (6 h AN for public user)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 h AN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 h AN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</a:tr>
              <a:tr h="49140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Highest resolution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~0.1°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0.75° (80 km)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0.28125° (31 km)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~1.25° (125 km)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</a:tr>
              <a:tr h="69120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Levels 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137 (starting from 25/06/2013; fewer levels before, see docu)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60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137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91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</a:tr>
              <a:tr h="69120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Ensemble members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11 (enda); 26 (elda, up to 50 with sythesized doubles); 50 (enfo, since 1996)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-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10 (3 h)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10 (3 h)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9eff7"/>
                    </a:solidFill>
                  </a:tcPr>
                </a:tc>
              </a:tr>
              <a:tr h="491400"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Eta-coordinate vertical velocity 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yes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No, only reduced Gaussian grid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yes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  <a:tc>
                  <a:txBody>
                    <a:bodyPr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de-AT" sz="1400" spc="-1" strike="noStrike">
                          <a:solidFill>
                            <a:srgbClr val="000000"/>
                          </a:solidFill>
                          <a:latin typeface="Arial"/>
                        </a:rPr>
                        <a:t>yes</a:t>
                      </a:r>
                      <a:endParaRPr b="0" lang="de-AT" sz="1400" spc="-1" strike="noStrike">
                        <a:latin typeface="Arial"/>
                      </a:endParaRPr>
                    </a:p>
                  </a:txBody>
                  <a:tcPr marL="91440" marR="9144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d1deef"/>
                    </a:solidFill>
                  </a:tcPr>
                </a:tc>
              </a:tr>
            </a:tbl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Application>LibreOffice/6.4.4.1$Linux_X86_64 LibreOffice_project/40$Build-1</Application>
  <Words>150</Words>
  <Paragraphs>49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2019-04-04T22:26:03Z</dcterms:created>
  <dc:creator>Anne</dc:creator>
  <dc:description/>
  <dc:language>de-AT</dc:language>
  <cp:lastModifiedBy/>
  <dcterms:modified xsi:type="dcterms:W3CDTF">2020-05-30T13:46:27Z</dcterms:modified>
  <cp:revision>6</cp:revision>
  <dc:subject/>
  <dc:title>PowerPoint-Präsentation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15.0000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Breitbild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</vt:i4>
  </property>
</Properties>
</file>