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F85294A-50E9-4441-8073-43DD7E94E7EB}" type="datetime">
              <a:rPr b="0" lang="de-AT" sz="1200" spc="-1" strike="noStrike">
                <a:solidFill>
                  <a:srgbClr val="8b8b8b"/>
                </a:solidFill>
                <a:latin typeface="Calibri"/>
              </a:rPr>
              <a:t>30.05.2020</a:t>
            </a:fld>
            <a:endParaRPr b="0" lang="de-AT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de-AT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506FB25-984F-4249-B003-D166043DD7CB}" type="slidenum">
              <a:rPr b="0" lang="de-AT" sz="1200" spc="-1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 b="0" lang="de-AT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Format des Titeltextes durch Klicken bearbeiten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Zweite Gliederungsebene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Dritte Gliederungsebene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Vierte Gliederungsebene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Fünfte Gliederungsebene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Sechste Gliederungsebene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Siebte Gliederungsebene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Table 1"/>
          <p:cNvGraphicFramePr/>
          <p:nvPr/>
        </p:nvGraphicFramePr>
        <p:xfrm>
          <a:off x="795960" y="110160"/>
          <a:ext cx="9964800" cy="3708000"/>
        </p:xfrm>
        <a:graphic>
          <a:graphicData uri="http://schemas.openxmlformats.org/drawingml/2006/table">
            <a:tbl>
              <a:tblPr/>
              <a:tblGrid>
                <a:gridCol w="1432440"/>
                <a:gridCol w="3000240"/>
                <a:gridCol w="2310120"/>
                <a:gridCol w="1671840"/>
                <a:gridCol w="1550160"/>
              </a:tblGrid>
              <a:tr h="29160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AT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Operational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AT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ERA-Interim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AT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ERA5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AT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CERA-20C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2916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Period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12/1985 - ongoing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01/1979-12/2018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01/1979-12/2018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09/1901-12/2010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2916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Streams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oper/elda/enfo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oper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oper/enda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enda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691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Types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AN/FC/4V/</a:t>
                      </a:r>
                      <a:endParaRPr b="0" lang="de-A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(PF(1992-2019)/</a:t>
                      </a:r>
                      <a:endParaRPr b="0" lang="de-A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CF(1992-2019)/</a:t>
                      </a:r>
                      <a:endParaRPr b="0" lang="de-A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CV (2006-2016) – only for enfo)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AN/FC/4V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AN/FC/4V</a:t>
                      </a:r>
                      <a:endParaRPr b="0" lang="de-A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AN/FC</a:t>
                      </a:r>
                      <a:endParaRPr b="0" lang="de-A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2916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FC base time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0/12 UTC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0/12 UTC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06/18 UTC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 UTC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691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Max. time resolution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h AN/FC mix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h AN/FC mix (6 h AN for public user)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h AN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h AN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4914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Highest resolution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~0.1°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0.75° (80 km)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0.28125° (31 km)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~1.25° (125 km)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691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Levels 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137 (starting from 25/06/2013; fewer levels before, see docu)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91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691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Ensemble members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11 (enda); 26 (elda, up to 50 with sythesized doubles); 50 (enfo, since 1996)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 (3 h)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 (3 h)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4914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Eta-coordinate vertical velocity 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No, only reduced Gaussian grid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A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endParaRPr b="0" lang="de-AT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LibreOffice/6.4.4.1$Linux_X86_64 LibreOffice_project/40$Build-1</Application>
  <Words>150</Words>
  <Paragraphs>49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2019-04-04T22:26:03Z</dcterms:created>
  <dc:creator>Anne</dc:creator>
  <dc:description/>
  <dc:language>de-AT</dc:language>
  <cp:lastModifiedBy/>
  <dcterms:modified xsi:type="dcterms:W3CDTF">2020-05-30T13:46:27Z</dcterms:modified>
  <cp:revision>6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Breitbild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