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281" r:id="rId5"/>
  </p:sldMasterIdLst>
  <p:notesMasterIdLst>
    <p:notesMasterId r:id="rId27"/>
  </p:notesMasterIdLst>
  <p:sldIdLst>
    <p:sldId id="1664" r:id="rId6"/>
    <p:sldId id="1679" r:id="rId7"/>
    <p:sldId id="1687" r:id="rId8"/>
    <p:sldId id="1689" r:id="rId9"/>
    <p:sldId id="1681" r:id="rId10"/>
    <p:sldId id="1677" r:id="rId11"/>
    <p:sldId id="1661" r:id="rId12"/>
    <p:sldId id="1656" r:id="rId13"/>
    <p:sldId id="1657" r:id="rId14"/>
    <p:sldId id="1678" r:id="rId15"/>
    <p:sldId id="1673" r:id="rId16"/>
    <p:sldId id="1674" r:id="rId17"/>
    <p:sldId id="1675" r:id="rId18"/>
    <p:sldId id="1682" r:id="rId19"/>
    <p:sldId id="1688" r:id="rId20"/>
    <p:sldId id="1691" r:id="rId21"/>
    <p:sldId id="1684" r:id="rId22"/>
    <p:sldId id="1690" r:id="rId23"/>
    <p:sldId id="1692" r:id="rId24"/>
    <p:sldId id="1683" r:id="rId25"/>
    <p:sldId id="168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2D96"/>
    <a:srgbClr val="40BFDF"/>
    <a:srgbClr val="FF55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E25E649-3F16-4E02-A733-19D2CDBF48F0}" styleName="Mittlere Formatvorlage 3 - Akz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1" autoAdjust="0"/>
    <p:restoredTop sz="81152" autoAdjust="0"/>
  </p:normalViewPr>
  <p:slideViewPr>
    <p:cSldViewPr snapToGrid="0" snapToObjects="1">
      <p:cViewPr varScale="1">
        <p:scale>
          <a:sx n="56" d="100"/>
          <a:sy n="56" d="100"/>
        </p:scale>
        <p:origin x="884" y="4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53" d="100"/>
          <a:sy n="53" d="100"/>
        </p:scale>
        <p:origin x="2648"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12E58C-1C67-494E-B4B4-A6DDC6730F1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de-DE"/>
        </a:p>
      </dgm:t>
    </dgm:pt>
    <dgm:pt modelId="{F049C39E-2091-4060-85F0-1BF65FD8C1F6}" type="pres">
      <dgm:prSet presAssocID="{F112E58C-1C67-494E-B4B4-A6DDC6730F1F}" presName="linear" presStyleCnt="0">
        <dgm:presLayoutVars>
          <dgm:animLvl val="lvl"/>
          <dgm:resizeHandles val="exact"/>
        </dgm:presLayoutVars>
      </dgm:prSet>
      <dgm:spPr/>
      <dgm:t>
        <a:bodyPr/>
        <a:lstStyle/>
        <a:p>
          <a:endParaRPr lang="de-DE"/>
        </a:p>
      </dgm:t>
    </dgm:pt>
  </dgm:ptLst>
  <dgm:cxnLst>
    <dgm:cxn modelId="{7FDED27E-AC63-403D-9A45-5CF96CD6F98B}" type="presOf" srcId="{F112E58C-1C67-494E-B4B4-A6DDC6730F1F}" destId="{F049C39E-2091-4060-85F0-1BF65FD8C1F6}" srcOrd="0" destOrd="0" presId="urn:microsoft.com/office/officeart/2005/8/layout/vList2"/>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5A61C9-8E57-47B2-AA5E-CC5ED1FF0781}" type="doc">
      <dgm:prSet loTypeId="urn:microsoft.com/office/officeart/2008/layout/VerticalCurvedList" loCatId="list" qsTypeId="urn:microsoft.com/office/officeart/2005/8/quickstyle/simple3" qsCatId="simple" csTypeId="urn:microsoft.com/office/officeart/2005/8/colors/accent2_2" csCatId="accent2"/>
      <dgm:spPr/>
      <dgm:t>
        <a:bodyPr/>
        <a:lstStyle/>
        <a:p>
          <a:endParaRPr lang="de-DE"/>
        </a:p>
      </dgm:t>
    </dgm:pt>
    <dgm:pt modelId="{A6888B46-C12E-4A66-B74C-EF3FA081311F}">
      <dgm:prSet/>
      <dgm:spPr/>
      <dgm:t>
        <a:bodyPr/>
        <a:lstStyle/>
        <a:p>
          <a:pPr rtl="0"/>
          <a:r>
            <a:rPr lang="de-AT" smtClean="0">
              <a:latin typeface="Arial" panose="020B0604020202020204" pitchFamily="34" charset="0"/>
              <a:cs typeface="Arial" panose="020B0604020202020204" pitchFamily="34" charset="0"/>
            </a:rPr>
            <a:t>Welcome</a:t>
          </a:r>
          <a:endParaRPr lang="de-AT">
            <a:latin typeface="Arial" panose="020B0604020202020204" pitchFamily="34" charset="0"/>
            <a:cs typeface="Arial" panose="020B0604020202020204" pitchFamily="34" charset="0"/>
          </a:endParaRPr>
        </a:p>
      </dgm:t>
    </dgm:pt>
    <dgm:pt modelId="{31794497-BB96-4449-AECF-965ED831EC28}" type="parTrans" cxnId="{A890AB64-8FFB-4CA6-A0C3-86269FF6879D}">
      <dgm:prSet/>
      <dgm:spPr/>
      <dgm:t>
        <a:bodyPr/>
        <a:lstStyle/>
        <a:p>
          <a:endParaRPr lang="de-DE">
            <a:latin typeface="Arial" panose="020B0604020202020204" pitchFamily="34" charset="0"/>
            <a:cs typeface="Arial" panose="020B0604020202020204" pitchFamily="34" charset="0"/>
          </a:endParaRPr>
        </a:p>
      </dgm:t>
    </dgm:pt>
    <dgm:pt modelId="{922E6BEF-F5E1-4BB6-93B7-1F5CA40DFCA2}" type="sibTrans" cxnId="{A890AB64-8FFB-4CA6-A0C3-86269FF6879D}">
      <dgm:prSet/>
      <dgm:spPr/>
      <dgm:t>
        <a:bodyPr/>
        <a:lstStyle/>
        <a:p>
          <a:endParaRPr lang="de-DE">
            <a:latin typeface="Arial" panose="020B0604020202020204" pitchFamily="34" charset="0"/>
            <a:cs typeface="Arial" panose="020B0604020202020204" pitchFamily="34" charset="0"/>
          </a:endParaRPr>
        </a:p>
      </dgm:t>
    </dgm:pt>
    <dgm:pt modelId="{5746AC58-8212-4CBB-80F6-9E2727C194F6}">
      <dgm:prSet/>
      <dgm:spPr/>
      <dgm:t>
        <a:bodyPr/>
        <a:lstStyle/>
        <a:p>
          <a:pPr rtl="0"/>
          <a:r>
            <a:rPr lang="de-AT" smtClean="0">
              <a:latin typeface="Arial" panose="020B0604020202020204" pitchFamily="34" charset="0"/>
              <a:cs typeface="Arial" panose="020B0604020202020204" pitchFamily="34" charset="0"/>
            </a:rPr>
            <a:t>FDA DB-Repo Vorstellung</a:t>
          </a:r>
          <a:endParaRPr lang="de-AT">
            <a:latin typeface="Arial" panose="020B0604020202020204" pitchFamily="34" charset="0"/>
            <a:cs typeface="Arial" panose="020B0604020202020204" pitchFamily="34" charset="0"/>
          </a:endParaRPr>
        </a:p>
      </dgm:t>
    </dgm:pt>
    <dgm:pt modelId="{D8390347-5B30-45D1-95A2-BB2E3A84BE42}" type="parTrans" cxnId="{B7A0B911-ECFF-431C-AF98-9375C6069961}">
      <dgm:prSet/>
      <dgm:spPr/>
      <dgm:t>
        <a:bodyPr/>
        <a:lstStyle/>
        <a:p>
          <a:endParaRPr lang="de-DE">
            <a:latin typeface="Arial" panose="020B0604020202020204" pitchFamily="34" charset="0"/>
            <a:cs typeface="Arial" panose="020B0604020202020204" pitchFamily="34" charset="0"/>
          </a:endParaRPr>
        </a:p>
      </dgm:t>
    </dgm:pt>
    <dgm:pt modelId="{8EA1EBD8-DA7A-47EF-807D-B8FBD3B470C1}" type="sibTrans" cxnId="{B7A0B911-ECFF-431C-AF98-9375C6069961}">
      <dgm:prSet/>
      <dgm:spPr/>
      <dgm:t>
        <a:bodyPr/>
        <a:lstStyle/>
        <a:p>
          <a:endParaRPr lang="de-DE">
            <a:latin typeface="Arial" panose="020B0604020202020204" pitchFamily="34" charset="0"/>
            <a:cs typeface="Arial" panose="020B0604020202020204" pitchFamily="34" charset="0"/>
          </a:endParaRPr>
        </a:p>
      </dgm:t>
    </dgm:pt>
    <dgm:pt modelId="{9882C231-F3BF-41FE-AFCF-9D69A6F600F0}">
      <dgm:prSet/>
      <dgm:spPr/>
      <dgm:t>
        <a:bodyPr/>
        <a:lstStyle/>
        <a:p>
          <a:pPr rtl="0"/>
          <a:r>
            <a:rPr lang="de-AT" smtClean="0">
              <a:latin typeface="Arial" panose="020B0604020202020204" pitchFamily="34" charset="0"/>
              <a:cs typeface="Arial" panose="020B0604020202020204" pitchFamily="34" charset="0"/>
            </a:rPr>
            <a:t>Vorstellung Teilnehmer*innen</a:t>
          </a:r>
          <a:endParaRPr lang="de-AT">
            <a:latin typeface="Arial" panose="020B0604020202020204" pitchFamily="34" charset="0"/>
            <a:cs typeface="Arial" panose="020B0604020202020204" pitchFamily="34" charset="0"/>
          </a:endParaRPr>
        </a:p>
      </dgm:t>
    </dgm:pt>
    <dgm:pt modelId="{1AB613A1-8A42-48CC-BF69-9F926208EE7E}" type="parTrans" cxnId="{DA9915F3-31B3-4476-A436-4A57AFBCDE72}">
      <dgm:prSet/>
      <dgm:spPr/>
      <dgm:t>
        <a:bodyPr/>
        <a:lstStyle/>
        <a:p>
          <a:endParaRPr lang="de-DE">
            <a:latin typeface="Arial" panose="020B0604020202020204" pitchFamily="34" charset="0"/>
            <a:cs typeface="Arial" panose="020B0604020202020204" pitchFamily="34" charset="0"/>
          </a:endParaRPr>
        </a:p>
      </dgm:t>
    </dgm:pt>
    <dgm:pt modelId="{F5AEF151-193B-4265-94D6-4C505D2785A2}" type="sibTrans" cxnId="{DA9915F3-31B3-4476-A436-4A57AFBCDE72}">
      <dgm:prSet/>
      <dgm:spPr/>
      <dgm:t>
        <a:bodyPr/>
        <a:lstStyle/>
        <a:p>
          <a:endParaRPr lang="de-DE">
            <a:latin typeface="Arial" panose="020B0604020202020204" pitchFamily="34" charset="0"/>
            <a:cs typeface="Arial" panose="020B0604020202020204" pitchFamily="34" charset="0"/>
          </a:endParaRPr>
        </a:p>
      </dgm:t>
    </dgm:pt>
    <dgm:pt modelId="{F058D184-7A79-468B-BAD8-7F0D7976F6BE}">
      <dgm:prSet/>
      <dgm:spPr/>
      <dgm:t>
        <a:bodyPr/>
        <a:lstStyle/>
        <a:p>
          <a:pPr rtl="0"/>
          <a:r>
            <a:rPr lang="de-AT" smtClean="0">
              <a:latin typeface="Arial" panose="020B0604020202020204" pitchFamily="34" charset="0"/>
              <a:cs typeface="Arial" panose="020B0604020202020204" pitchFamily="34" charset="0"/>
            </a:rPr>
            <a:t>Zusammenfassung Erwartungen an den Workshop (FDA DB-Repo Team)</a:t>
          </a:r>
          <a:endParaRPr lang="de-AT">
            <a:latin typeface="Arial" panose="020B0604020202020204" pitchFamily="34" charset="0"/>
            <a:cs typeface="Arial" panose="020B0604020202020204" pitchFamily="34" charset="0"/>
          </a:endParaRPr>
        </a:p>
      </dgm:t>
    </dgm:pt>
    <dgm:pt modelId="{62B2027B-9F00-4D37-84F5-09313C134954}" type="parTrans" cxnId="{C313BA70-D6FA-47C2-A7E9-5DA597B312E3}">
      <dgm:prSet/>
      <dgm:spPr/>
      <dgm:t>
        <a:bodyPr/>
        <a:lstStyle/>
        <a:p>
          <a:endParaRPr lang="de-DE">
            <a:latin typeface="Arial" panose="020B0604020202020204" pitchFamily="34" charset="0"/>
            <a:cs typeface="Arial" panose="020B0604020202020204" pitchFamily="34" charset="0"/>
          </a:endParaRPr>
        </a:p>
      </dgm:t>
    </dgm:pt>
    <dgm:pt modelId="{3AA21252-A83C-4198-BEEF-A400360239A8}" type="sibTrans" cxnId="{C313BA70-D6FA-47C2-A7E9-5DA597B312E3}">
      <dgm:prSet/>
      <dgm:spPr/>
      <dgm:t>
        <a:bodyPr/>
        <a:lstStyle/>
        <a:p>
          <a:endParaRPr lang="de-DE">
            <a:latin typeface="Arial" panose="020B0604020202020204" pitchFamily="34" charset="0"/>
            <a:cs typeface="Arial" panose="020B0604020202020204" pitchFamily="34" charset="0"/>
          </a:endParaRPr>
        </a:p>
      </dgm:t>
    </dgm:pt>
    <dgm:pt modelId="{197DE88E-10C2-45AC-AAA8-1918D7C50B96}">
      <dgm:prSet/>
      <dgm:spPr/>
      <dgm:t>
        <a:bodyPr/>
        <a:lstStyle/>
        <a:p>
          <a:pPr rtl="0"/>
          <a:r>
            <a:rPr lang="de-AT" smtClean="0">
              <a:latin typeface="Arial" panose="020B0604020202020204" pitchFamily="34" charset="0"/>
              <a:cs typeface="Arial" panose="020B0604020202020204" pitchFamily="34" charset="0"/>
            </a:rPr>
            <a:t>Vorstellung mitgebrachter Use-Cases (if applicable) </a:t>
          </a:r>
          <a:endParaRPr lang="de-AT">
            <a:latin typeface="Arial" panose="020B0604020202020204" pitchFamily="34" charset="0"/>
            <a:cs typeface="Arial" panose="020B0604020202020204" pitchFamily="34" charset="0"/>
          </a:endParaRPr>
        </a:p>
      </dgm:t>
    </dgm:pt>
    <dgm:pt modelId="{BB9F1C52-8752-49A3-81EF-BE32E4E7E249}" type="parTrans" cxnId="{5AC70D3D-E4BB-4562-83E0-70390BB5E28E}">
      <dgm:prSet/>
      <dgm:spPr/>
      <dgm:t>
        <a:bodyPr/>
        <a:lstStyle/>
        <a:p>
          <a:endParaRPr lang="de-DE">
            <a:latin typeface="Arial" panose="020B0604020202020204" pitchFamily="34" charset="0"/>
            <a:cs typeface="Arial" panose="020B0604020202020204" pitchFamily="34" charset="0"/>
          </a:endParaRPr>
        </a:p>
      </dgm:t>
    </dgm:pt>
    <dgm:pt modelId="{91BBA775-A9D4-4FB0-83CC-36B5684B8FEA}" type="sibTrans" cxnId="{5AC70D3D-E4BB-4562-83E0-70390BB5E28E}">
      <dgm:prSet/>
      <dgm:spPr/>
      <dgm:t>
        <a:bodyPr/>
        <a:lstStyle/>
        <a:p>
          <a:endParaRPr lang="de-DE">
            <a:latin typeface="Arial" panose="020B0604020202020204" pitchFamily="34" charset="0"/>
            <a:cs typeface="Arial" panose="020B0604020202020204" pitchFamily="34" charset="0"/>
          </a:endParaRPr>
        </a:p>
      </dgm:t>
    </dgm:pt>
    <dgm:pt modelId="{B9A38104-3674-479F-AE97-AB708B3EBD21}">
      <dgm:prSet/>
      <dgm:spPr/>
      <dgm:t>
        <a:bodyPr/>
        <a:lstStyle/>
        <a:p>
          <a:pPr rtl="0"/>
          <a:r>
            <a:rPr lang="de-AT" smtClean="0">
              <a:latin typeface="Arial" panose="020B0604020202020204" pitchFamily="34" charset="0"/>
              <a:cs typeface="Arial" panose="020B0604020202020204" pitchFamily="34" charset="0"/>
            </a:rPr>
            <a:t>Gemeinsames Datenupload</a:t>
          </a:r>
          <a:endParaRPr lang="de-AT">
            <a:latin typeface="Arial" panose="020B0604020202020204" pitchFamily="34" charset="0"/>
            <a:cs typeface="Arial" panose="020B0604020202020204" pitchFamily="34" charset="0"/>
          </a:endParaRPr>
        </a:p>
      </dgm:t>
    </dgm:pt>
    <dgm:pt modelId="{A6A8B813-78A3-4B81-9153-F108C68704F6}" type="parTrans" cxnId="{83E7FC5F-6938-437B-B1A8-D8D47921FECB}">
      <dgm:prSet/>
      <dgm:spPr/>
      <dgm:t>
        <a:bodyPr/>
        <a:lstStyle/>
        <a:p>
          <a:endParaRPr lang="de-DE">
            <a:latin typeface="Arial" panose="020B0604020202020204" pitchFamily="34" charset="0"/>
            <a:cs typeface="Arial" panose="020B0604020202020204" pitchFamily="34" charset="0"/>
          </a:endParaRPr>
        </a:p>
      </dgm:t>
    </dgm:pt>
    <dgm:pt modelId="{2AAC854D-96B9-40B6-88B9-930BAC573020}" type="sibTrans" cxnId="{83E7FC5F-6938-437B-B1A8-D8D47921FECB}">
      <dgm:prSet/>
      <dgm:spPr/>
      <dgm:t>
        <a:bodyPr/>
        <a:lstStyle/>
        <a:p>
          <a:endParaRPr lang="de-DE">
            <a:latin typeface="Arial" panose="020B0604020202020204" pitchFamily="34" charset="0"/>
            <a:cs typeface="Arial" panose="020B0604020202020204" pitchFamily="34" charset="0"/>
          </a:endParaRPr>
        </a:p>
      </dgm:t>
    </dgm:pt>
    <dgm:pt modelId="{08F651C2-BB4B-447C-B4FC-60B8BD58E669}">
      <dgm:prSet/>
      <dgm:spPr/>
      <dgm:t>
        <a:bodyPr/>
        <a:lstStyle/>
        <a:p>
          <a:pPr rtl="0"/>
          <a:r>
            <a:rPr lang="de-AT" smtClean="0">
              <a:latin typeface="Arial" panose="020B0604020202020204" pitchFamily="34" charset="0"/>
              <a:cs typeface="Arial" panose="020B0604020202020204" pitchFamily="34" charset="0"/>
            </a:rPr>
            <a:t>Feedback-Runde und Diskussion </a:t>
          </a:r>
          <a:endParaRPr lang="de-AT">
            <a:latin typeface="Arial" panose="020B0604020202020204" pitchFamily="34" charset="0"/>
            <a:cs typeface="Arial" panose="020B0604020202020204" pitchFamily="34" charset="0"/>
          </a:endParaRPr>
        </a:p>
      </dgm:t>
    </dgm:pt>
    <dgm:pt modelId="{6A175278-CCB0-4065-A487-5E3889F65283}" type="parTrans" cxnId="{44DDB863-B786-460A-AB5B-24FF43DF419C}">
      <dgm:prSet/>
      <dgm:spPr/>
      <dgm:t>
        <a:bodyPr/>
        <a:lstStyle/>
        <a:p>
          <a:endParaRPr lang="de-DE">
            <a:latin typeface="Arial" panose="020B0604020202020204" pitchFamily="34" charset="0"/>
            <a:cs typeface="Arial" panose="020B0604020202020204" pitchFamily="34" charset="0"/>
          </a:endParaRPr>
        </a:p>
      </dgm:t>
    </dgm:pt>
    <dgm:pt modelId="{CAFEEBE3-DCC9-49B0-BC96-B1789DC4A6A9}" type="sibTrans" cxnId="{44DDB863-B786-460A-AB5B-24FF43DF419C}">
      <dgm:prSet/>
      <dgm:spPr/>
      <dgm:t>
        <a:bodyPr/>
        <a:lstStyle/>
        <a:p>
          <a:endParaRPr lang="de-DE">
            <a:latin typeface="Arial" panose="020B0604020202020204" pitchFamily="34" charset="0"/>
            <a:cs typeface="Arial" panose="020B0604020202020204" pitchFamily="34" charset="0"/>
          </a:endParaRPr>
        </a:p>
      </dgm:t>
    </dgm:pt>
    <dgm:pt modelId="{C391BE6A-C4C8-49FE-8F7B-FFC822F751AF}">
      <dgm:prSet/>
      <dgm:spPr/>
      <dgm:t>
        <a:bodyPr/>
        <a:lstStyle/>
        <a:p>
          <a:pPr rtl="0"/>
          <a:endParaRPr lang="de-AT">
            <a:latin typeface="Arial" panose="020B0604020202020204" pitchFamily="34" charset="0"/>
            <a:cs typeface="Arial" panose="020B0604020202020204" pitchFamily="34" charset="0"/>
          </a:endParaRPr>
        </a:p>
      </dgm:t>
    </dgm:pt>
    <dgm:pt modelId="{DEB87010-444E-44B2-B1EB-2AB51D6A80F1}" type="parTrans" cxnId="{09F3F150-FED6-41F9-A6ED-C2D06A23C409}">
      <dgm:prSet/>
      <dgm:spPr/>
      <dgm:t>
        <a:bodyPr/>
        <a:lstStyle/>
        <a:p>
          <a:endParaRPr lang="de-DE">
            <a:latin typeface="Arial" panose="020B0604020202020204" pitchFamily="34" charset="0"/>
            <a:cs typeface="Arial" panose="020B0604020202020204" pitchFamily="34" charset="0"/>
          </a:endParaRPr>
        </a:p>
      </dgm:t>
    </dgm:pt>
    <dgm:pt modelId="{B7EF4723-16F0-459D-B838-BB8F6F5F9D5F}" type="sibTrans" cxnId="{09F3F150-FED6-41F9-A6ED-C2D06A23C409}">
      <dgm:prSet/>
      <dgm:spPr/>
      <dgm:t>
        <a:bodyPr/>
        <a:lstStyle/>
        <a:p>
          <a:endParaRPr lang="de-DE">
            <a:latin typeface="Arial" panose="020B0604020202020204" pitchFamily="34" charset="0"/>
            <a:cs typeface="Arial" panose="020B0604020202020204" pitchFamily="34" charset="0"/>
          </a:endParaRPr>
        </a:p>
      </dgm:t>
    </dgm:pt>
    <dgm:pt modelId="{E808F735-E74D-4118-BD29-DFE8D5B431CE}" type="pres">
      <dgm:prSet presAssocID="{FB5A61C9-8E57-47B2-AA5E-CC5ED1FF0781}" presName="Name0" presStyleCnt="0">
        <dgm:presLayoutVars>
          <dgm:chMax val="7"/>
          <dgm:chPref val="7"/>
          <dgm:dir/>
        </dgm:presLayoutVars>
      </dgm:prSet>
      <dgm:spPr/>
      <dgm:t>
        <a:bodyPr/>
        <a:lstStyle/>
        <a:p>
          <a:endParaRPr lang="de-DE"/>
        </a:p>
      </dgm:t>
    </dgm:pt>
    <dgm:pt modelId="{FC479402-263D-4183-9F3D-ABD57864B15F}" type="pres">
      <dgm:prSet presAssocID="{FB5A61C9-8E57-47B2-AA5E-CC5ED1FF0781}" presName="Name1" presStyleCnt="0"/>
      <dgm:spPr/>
    </dgm:pt>
    <dgm:pt modelId="{6EBEE049-6021-437E-BA92-1FBAE0E523EF}" type="pres">
      <dgm:prSet presAssocID="{FB5A61C9-8E57-47B2-AA5E-CC5ED1FF0781}" presName="cycle" presStyleCnt="0"/>
      <dgm:spPr/>
    </dgm:pt>
    <dgm:pt modelId="{795B5409-0731-4EC6-A113-4F79C798D494}" type="pres">
      <dgm:prSet presAssocID="{FB5A61C9-8E57-47B2-AA5E-CC5ED1FF0781}" presName="srcNode" presStyleLbl="node1" presStyleIdx="0" presStyleCnt="7"/>
      <dgm:spPr/>
    </dgm:pt>
    <dgm:pt modelId="{D573A5FE-78B5-4471-A1BF-5D921954A7BB}" type="pres">
      <dgm:prSet presAssocID="{FB5A61C9-8E57-47B2-AA5E-CC5ED1FF0781}" presName="conn" presStyleLbl="parChTrans1D2" presStyleIdx="0" presStyleCnt="1"/>
      <dgm:spPr/>
      <dgm:t>
        <a:bodyPr/>
        <a:lstStyle/>
        <a:p>
          <a:endParaRPr lang="de-DE"/>
        </a:p>
      </dgm:t>
    </dgm:pt>
    <dgm:pt modelId="{72390E82-6B27-44CE-BC8B-895CBCB3A562}" type="pres">
      <dgm:prSet presAssocID="{FB5A61C9-8E57-47B2-AA5E-CC5ED1FF0781}" presName="extraNode" presStyleLbl="node1" presStyleIdx="0" presStyleCnt="7"/>
      <dgm:spPr/>
    </dgm:pt>
    <dgm:pt modelId="{05854309-9A49-4B30-815E-55BFAA105DE6}" type="pres">
      <dgm:prSet presAssocID="{FB5A61C9-8E57-47B2-AA5E-CC5ED1FF0781}" presName="dstNode" presStyleLbl="node1" presStyleIdx="0" presStyleCnt="7"/>
      <dgm:spPr/>
    </dgm:pt>
    <dgm:pt modelId="{B902AC05-2956-436B-89B8-4411EBF92DA7}" type="pres">
      <dgm:prSet presAssocID="{A6888B46-C12E-4A66-B74C-EF3FA081311F}" presName="text_1" presStyleLbl="node1" presStyleIdx="0" presStyleCnt="7">
        <dgm:presLayoutVars>
          <dgm:bulletEnabled val="1"/>
        </dgm:presLayoutVars>
      </dgm:prSet>
      <dgm:spPr/>
      <dgm:t>
        <a:bodyPr/>
        <a:lstStyle/>
        <a:p>
          <a:endParaRPr lang="de-DE"/>
        </a:p>
      </dgm:t>
    </dgm:pt>
    <dgm:pt modelId="{5F845AEF-8680-4E32-A2C4-689C50AD966D}" type="pres">
      <dgm:prSet presAssocID="{A6888B46-C12E-4A66-B74C-EF3FA081311F}" presName="accent_1" presStyleCnt="0"/>
      <dgm:spPr/>
    </dgm:pt>
    <dgm:pt modelId="{D93CDB05-C024-4F66-93CB-6432D2349E15}" type="pres">
      <dgm:prSet presAssocID="{A6888B46-C12E-4A66-B74C-EF3FA081311F}" presName="accentRepeatNode" presStyleLbl="solidFgAcc1" presStyleIdx="0" presStyleCnt="7"/>
      <dgm:spPr/>
    </dgm:pt>
    <dgm:pt modelId="{496014FF-301A-4BE8-A94A-848E767BB29D}" type="pres">
      <dgm:prSet presAssocID="{5746AC58-8212-4CBB-80F6-9E2727C194F6}" presName="text_2" presStyleLbl="node1" presStyleIdx="1" presStyleCnt="7">
        <dgm:presLayoutVars>
          <dgm:bulletEnabled val="1"/>
        </dgm:presLayoutVars>
      </dgm:prSet>
      <dgm:spPr/>
      <dgm:t>
        <a:bodyPr/>
        <a:lstStyle/>
        <a:p>
          <a:endParaRPr lang="de-DE"/>
        </a:p>
      </dgm:t>
    </dgm:pt>
    <dgm:pt modelId="{3063F9C4-178E-4B75-B641-3FD7B55EF2B4}" type="pres">
      <dgm:prSet presAssocID="{5746AC58-8212-4CBB-80F6-9E2727C194F6}" presName="accent_2" presStyleCnt="0"/>
      <dgm:spPr/>
    </dgm:pt>
    <dgm:pt modelId="{BF3EEBA3-5543-4437-B18B-1BF26F009605}" type="pres">
      <dgm:prSet presAssocID="{5746AC58-8212-4CBB-80F6-9E2727C194F6}" presName="accentRepeatNode" presStyleLbl="solidFgAcc1" presStyleIdx="1" presStyleCnt="7"/>
      <dgm:spPr/>
    </dgm:pt>
    <dgm:pt modelId="{5008325F-BB85-4DCB-A162-5034E059C934}" type="pres">
      <dgm:prSet presAssocID="{9882C231-F3BF-41FE-AFCF-9D69A6F600F0}" presName="text_3" presStyleLbl="node1" presStyleIdx="2" presStyleCnt="7">
        <dgm:presLayoutVars>
          <dgm:bulletEnabled val="1"/>
        </dgm:presLayoutVars>
      </dgm:prSet>
      <dgm:spPr/>
      <dgm:t>
        <a:bodyPr/>
        <a:lstStyle/>
        <a:p>
          <a:endParaRPr lang="de-DE"/>
        </a:p>
      </dgm:t>
    </dgm:pt>
    <dgm:pt modelId="{C7523C5F-B47C-41F0-B11E-0DB3567D7D59}" type="pres">
      <dgm:prSet presAssocID="{9882C231-F3BF-41FE-AFCF-9D69A6F600F0}" presName="accent_3" presStyleCnt="0"/>
      <dgm:spPr/>
    </dgm:pt>
    <dgm:pt modelId="{C5F03F18-C33E-40EE-A1CD-C97CD58DA6E3}" type="pres">
      <dgm:prSet presAssocID="{9882C231-F3BF-41FE-AFCF-9D69A6F600F0}" presName="accentRepeatNode" presStyleLbl="solidFgAcc1" presStyleIdx="2" presStyleCnt="7"/>
      <dgm:spPr/>
    </dgm:pt>
    <dgm:pt modelId="{A31C2F82-43F0-4CB1-AD39-5E7DD1845BC9}" type="pres">
      <dgm:prSet presAssocID="{F058D184-7A79-468B-BAD8-7F0D7976F6BE}" presName="text_4" presStyleLbl="node1" presStyleIdx="3" presStyleCnt="7">
        <dgm:presLayoutVars>
          <dgm:bulletEnabled val="1"/>
        </dgm:presLayoutVars>
      </dgm:prSet>
      <dgm:spPr/>
      <dgm:t>
        <a:bodyPr/>
        <a:lstStyle/>
        <a:p>
          <a:endParaRPr lang="de-DE"/>
        </a:p>
      </dgm:t>
    </dgm:pt>
    <dgm:pt modelId="{8378574E-A66C-4714-96AD-6B637FA2D457}" type="pres">
      <dgm:prSet presAssocID="{F058D184-7A79-468B-BAD8-7F0D7976F6BE}" presName="accent_4" presStyleCnt="0"/>
      <dgm:spPr/>
    </dgm:pt>
    <dgm:pt modelId="{7EE24936-6C77-41E3-B54D-E9ED1169F47E}" type="pres">
      <dgm:prSet presAssocID="{F058D184-7A79-468B-BAD8-7F0D7976F6BE}" presName="accentRepeatNode" presStyleLbl="solidFgAcc1" presStyleIdx="3" presStyleCnt="7"/>
      <dgm:spPr/>
    </dgm:pt>
    <dgm:pt modelId="{3C74DC4A-9B61-42BA-8F4D-34A2F4F04AB2}" type="pres">
      <dgm:prSet presAssocID="{197DE88E-10C2-45AC-AAA8-1918D7C50B96}" presName="text_5" presStyleLbl="node1" presStyleIdx="4" presStyleCnt="7">
        <dgm:presLayoutVars>
          <dgm:bulletEnabled val="1"/>
        </dgm:presLayoutVars>
      </dgm:prSet>
      <dgm:spPr/>
      <dgm:t>
        <a:bodyPr/>
        <a:lstStyle/>
        <a:p>
          <a:endParaRPr lang="de-DE"/>
        </a:p>
      </dgm:t>
    </dgm:pt>
    <dgm:pt modelId="{E757E237-C28C-40A5-82E4-5BEA78C66F3B}" type="pres">
      <dgm:prSet presAssocID="{197DE88E-10C2-45AC-AAA8-1918D7C50B96}" presName="accent_5" presStyleCnt="0"/>
      <dgm:spPr/>
    </dgm:pt>
    <dgm:pt modelId="{B53CFCB1-913B-49CF-A693-2ECF749CEE18}" type="pres">
      <dgm:prSet presAssocID="{197DE88E-10C2-45AC-AAA8-1918D7C50B96}" presName="accentRepeatNode" presStyleLbl="solidFgAcc1" presStyleIdx="4" presStyleCnt="7"/>
      <dgm:spPr/>
    </dgm:pt>
    <dgm:pt modelId="{9A5EB812-8AE7-417D-8966-416333AB9B44}" type="pres">
      <dgm:prSet presAssocID="{B9A38104-3674-479F-AE97-AB708B3EBD21}" presName="text_6" presStyleLbl="node1" presStyleIdx="5" presStyleCnt="7">
        <dgm:presLayoutVars>
          <dgm:bulletEnabled val="1"/>
        </dgm:presLayoutVars>
      </dgm:prSet>
      <dgm:spPr/>
      <dgm:t>
        <a:bodyPr/>
        <a:lstStyle/>
        <a:p>
          <a:endParaRPr lang="de-DE"/>
        </a:p>
      </dgm:t>
    </dgm:pt>
    <dgm:pt modelId="{B7722D73-8063-427C-806D-32F5995F3D3A}" type="pres">
      <dgm:prSet presAssocID="{B9A38104-3674-479F-AE97-AB708B3EBD21}" presName="accent_6" presStyleCnt="0"/>
      <dgm:spPr/>
    </dgm:pt>
    <dgm:pt modelId="{3C4909BC-71B4-4C6B-83CD-87BF7BBFC05E}" type="pres">
      <dgm:prSet presAssocID="{B9A38104-3674-479F-AE97-AB708B3EBD21}" presName="accentRepeatNode" presStyleLbl="solidFgAcc1" presStyleIdx="5" presStyleCnt="7"/>
      <dgm:spPr/>
    </dgm:pt>
    <dgm:pt modelId="{F820F2FA-4477-42BD-97B8-A18764DA362C}" type="pres">
      <dgm:prSet presAssocID="{08F651C2-BB4B-447C-B4FC-60B8BD58E669}" presName="text_7" presStyleLbl="node1" presStyleIdx="6" presStyleCnt="7">
        <dgm:presLayoutVars>
          <dgm:bulletEnabled val="1"/>
        </dgm:presLayoutVars>
      </dgm:prSet>
      <dgm:spPr/>
      <dgm:t>
        <a:bodyPr/>
        <a:lstStyle/>
        <a:p>
          <a:endParaRPr lang="de-DE"/>
        </a:p>
      </dgm:t>
    </dgm:pt>
    <dgm:pt modelId="{BBDB2CF3-13F2-4244-9C15-795E0F2A663B}" type="pres">
      <dgm:prSet presAssocID="{08F651C2-BB4B-447C-B4FC-60B8BD58E669}" presName="accent_7" presStyleCnt="0"/>
      <dgm:spPr/>
    </dgm:pt>
    <dgm:pt modelId="{80F54F79-8F5B-48C3-B4D8-5D785D5F94E4}" type="pres">
      <dgm:prSet presAssocID="{08F651C2-BB4B-447C-B4FC-60B8BD58E669}" presName="accentRepeatNode" presStyleLbl="solidFgAcc1" presStyleIdx="6" presStyleCnt="7"/>
      <dgm:spPr/>
    </dgm:pt>
  </dgm:ptLst>
  <dgm:cxnLst>
    <dgm:cxn modelId="{18AD093C-2270-451A-83B3-B66A8251DF2E}" type="presOf" srcId="{A6888B46-C12E-4A66-B74C-EF3FA081311F}" destId="{B902AC05-2956-436B-89B8-4411EBF92DA7}" srcOrd="0" destOrd="0" presId="urn:microsoft.com/office/officeart/2008/layout/VerticalCurvedList"/>
    <dgm:cxn modelId="{A890AB64-8FFB-4CA6-A0C3-86269FF6879D}" srcId="{FB5A61C9-8E57-47B2-AA5E-CC5ED1FF0781}" destId="{A6888B46-C12E-4A66-B74C-EF3FA081311F}" srcOrd="0" destOrd="0" parTransId="{31794497-BB96-4449-AECF-965ED831EC28}" sibTransId="{922E6BEF-F5E1-4BB6-93B7-1F5CA40DFCA2}"/>
    <dgm:cxn modelId="{C313BA70-D6FA-47C2-A7E9-5DA597B312E3}" srcId="{FB5A61C9-8E57-47B2-AA5E-CC5ED1FF0781}" destId="{F058D184-7A79-468B-BAD8-7F0D7976F6BE}" srcOrd="3" destOrd="0" parTransId="{62B2027B-9F00-4D37-84F5-09313C134954}" sibTransId="{3AA21252-A83C-4198-BEEF-A400360239A8}"/>
    <dgm:cxn modelId="{5A3C8A84-D7E8-4B26-BD18-A1A060772F39}" type="presOf" srcId="{FB5A61C9-8E57-47B2-AA5E-CC5ED1FF0781}" destId="{E808F735-E74D-4118-BD29-DFE8D5B431CE}" srcOrd="0" destOrd="0" presId="urn:microsoft.com/office/officeart/2008/layout/VerticalCurvedList"/>
    <dgm:cxn modelId="{B7A0B911-ECFF-431C-AF98-9375C6069961}" srcId="{FB5A61C9-8E57-47B2-AA5E-CC5ED1FF0781}" destId="{5746AC58-8212-4CBB-80F6-9E2727C194F6}" srcOrd="1" destOrd="0" parTransId="{D8390347-5B30-45D1-95A2-BB2E3A84BE42}" sibTransId="{8EA1EBD8-DA7A-47EF-807D-B8FBD3B470C1}"/>
    <dgm:cxn modelId="{C55F7FC0-5D14-45C7-8EEC-FB25972F9488}" type="presOf" srcId="{F058D184-7A79-468B-BAD8-7F0D7976F6BE}" destId="{A31C2F82-43F0-4CB1-AD39-5E7DD1845BC9}" srcOrd="0" destOrd="0" presId="urn:microsoft.com/office/officeart/2008/layout/VerticalCurvedList"/>
    <dgm:cxn modelId="{BD7287BD-F40C-4904-ADDF-A38D6D75AB42}" type="presOf" srcId="{5746AC58-8212-4CBB-80F6-9E2727C194F6}" destId="{496014FF-301A-4BE8-A94A-848E767BB29D}" srcOrd="0" destOrd="0" presId="urn:microsoft.com/office/officeart/2008/layout/VerticalCurvedList"/>
    <dgm:cxn modelId="{EBB1203A-0804-4963-9FCC-691845876477}" type="presOf" srcId="{08F651C2-BB4B-447C-B4FC-60B8BD58E669}" destId="{F820F2FA-4477-42BD-97B8-A18764DA362C}" srcOrd="0" destOrd="0" presId="urn:microsoft.com/office/officeart/2008/layout/VerticalCurvedList"/>
    <dgm:cxn modelId="{5AC70D3D-E4BB-4562-83E0-70390BB5E28E}" srcId="{FB5A61C9-8E57-47B2-AA5E-CC5ED1FF0781}" destId="{197DE88E-10C2-45AC-AAA8-1918D7C50B96}" srcOrd="4" destOrd="0" parTransId="{BB9F1C52-8752-49A3-81EF-BE32E4E7E249}" sibTransId="{91BBA775-A9D4-4FB0-83CC-36B5684B8FEA}"/>
    <dgm:cxn modelId="{DA9915F3-31B3-4476-A436-4A57AFBCDE72}" srcId="{FB5A61C9-8E57-47B2-AA5E-CC5ED1FF0781}" destId="{9882C231-F3BF-41FE-AFCF-9D69A6F600F0}" srcOrd="2" destOrd="0" parTransId="{1AB613A1-8A42-48CC-BF69-9F926208EE7E}" sibTransId="{F5AEF151-193B-4265-94D6-4C505D2785A2}"/>
    <dgm:cxn modelId="{09F3F150-FED6-41F9-A6ED-C2D06A23C409}" srcId="{FB5A61C9-8E57-47B2-AA5E-CC5ED1FF0781}" destId="{C391BE6A-C4C8-49FE-8F7B-FFC822F751AF}" srcOrd="7" destOrd="0" parTransId="{DEB87010-444E-44B2-B1EB-2AB51D6A80F1}" sibTransId="{B7EF4723-16F0-459D-B838-BB8F6F5F9D5F}"/>
    <dgm:cxn modelId="{44DDB863-B786-460A-AB5B-24FF43DF419C}" srcId="{FB5A61C9-8E57-47B2-AA5E-CC5ED1FF0781}" destId="{08F651C2-BB4B-447C-B4FC-60B8BD58E669}" srcOrd="6" destOrd="0" parTransId="{6A175278-CCB0-4065-A487-5E3889F65283}" sibTransId="{CAFEEBE3-DCC9-49B0-BC96-B1789DC4A6A9}"/>
    <dgm:cxn modelId="{83E7FC5F-6938-437B-B1A8-D8D47921FECB}" srcId="{FB5A61C9-8E57-47B2-AA5E-CC5ED1FF0781}" destId="{B9A38104-3674-479F-AE97-AB708B3EBD21}" srcOrd="5" destOrd="0" parTransId="{A6A8B813-78A3-4B81-9153-F108C68704F6}" sibTransId="{2AAC854D-96B9-40B6-88B9-930BAC573020}"/>
    <dgm:cxn modelId="{D49D9B98-3C50-4D04-A2C4-1EA9DEC5A530}" type="presOf" srcId="{9882C231-F3BF-41FE-AFCF-9D69A6F600F0}" destId="{5008325F-BB85-4DCB-A162-5034E059C934}" srcOrd="0" destOrd="0" presId="urn:microsoft.com/office/officeart/2008/layout/VerticalCurvedList"/>
    <dgm:cxn modelId="{2B43D166-994D-4C35-B863-9AE96E4C15BC}" type="presOf" srcId="{922E6BEF-F5E1-4BB6-93B7-1F5CA40DFCA2}" destId="{D573A5FE-78B5-4471-A1BF-5D921954A7BB}" srcOrd="0" destOrd="0" presId="urn:microsoft.com/office/officeart/2008/layout/VerticalCurvedList"/>
    <dgm:cxn modelId="{E054B275-3683-4436-ABF1-930AC0143A37}" type="presOf" srcId="{B9A38104-3674-479F-AE97-AB708B3EBD21}" destId="{9A5EB812-8AE7-417D-8966-416333AB9B44}" srcOrd="0" destOrd="0" presId="urn:microsoft.com/office/officeart/2008/layout/VerticalCurvedList"/>
    <dgm:cxn modelId="{75230922-C52D-43DC-A581-B6F453A78ECE}" type="presOf" srcId="{197DE88E-10C2-45AC-AAA8-1918D7C50B96}" destId="{3C74DC4A-9B61-42BA-8F4D-34A2F4F04AB2}" srcOrd="0" destOrd="0" presId="urn:microsoft.com/office/officeart/2008/layout/VerticalCurvedList"/>
    <dgm:cxn modelId="{66CE82A4-4D08-4990-839F-611A00BB3C6D}" type="presParOf" srcId="{E808F735-E74D-4118-BD29-DFE8D5B431CE}" destId="{FC479402-263D-4183-9F3D-ABD57864B15F}" srcOrd="0" destOrd="0" presId="urn:microsoft.com/office/officeart/2008/layout/VerticalCurvedList"/>
    <dgm:cxn modelId="{2099AE41-EC60-42DD-8980-2F530889BFE9}" type="presParOf" srcId="{FC479402-263D-4183-9F3D-ABD57864B15F}" destId="{6EBEE049-6021-437E-BA92-1FBAE0E523EF}" srcOrd="0" destOrd="0" presId="urn:microsoft.com/office/officeart/2008/layout/VerticalCurvedList"/>
    <dgm:cxn modelId="{6680C082-EA32-4F44-AD6C-6F08661EFA88}" type="presParOf" srcId="{6EBEE049-6021-437E-BA92-1FBAE0E523EF}" destId="{795B5409-0731-4EC6-A113-4F79C798D494}" srcOrd="0" destOrd="0" presId="urn:microsoft.com/office/officeart/2008/layout/VerticalCurvedList"/>
    <dgm:cxn modelId="{14535348-427A-46C9-AAE6-D5555D086D44}" type="presParOf" srcId="{6EBEE049-6021-437E-BA92-1FBAE0E523EF}" destId="{D573A5FE-78B5-4471-A1BF-5D921954A7BB}" srcOrd="1" destOrd="0" presId="urn:microsoft.com/office/officeart/2008/layout/VerticalCurvedList"/>
    <dgm:cxn modelId="{A91C8B76-117C-4457-85DC-C6196921ECEC}" type="presParOf" srcId="{6EBEE049-6021-437E-BA92-1FBAE0E523EF}" destId="{72390E82-6B27-44CE-BC8B-895CBCB3A562}" srcOrd="2" destOrd="0" presId="urn:microsoft.com/office/officeart/2008/layout/VerticalCurvedList"/>
    <dgm:cxn modelId="{291F1869-4931-40C1-8CEE-D820986BA394}" type="presParOf" srcId="{6EBEE049-6021-437E-BA92-1FBAE0E523EF}" destId="{05854309-9A49-4B30-815E-55BFAA105DE6}" srcOrd="3" destOrd="0" presId="urn:microsoft.com/office/officeart/2008/layout/VerticalCurvedList"/>
    <dgm:cxn modelId="{E9E940AB-5096-497D-B071-32D7080A66C3}" type="presParOf" srcId="{FC479402-263D-4183-9F3D-ABD57864B15F}" destId="{B902AC05-2956-436B-89B8-4411EBF92DA7}" srcOrd="1" destOrd="0" presId="urn:microsoft.com/office/officeart/2008/layout/VerticalCurvedList"/>
    <dgm:cxn modelId="{26FF37F8-2A4F-4694-B1B6-85D615909885}" type="presParOf" srcId="{FC479402-263D-4183-9F3D-ABD57864B15F}" destId="{5F845AEF-8680-4E32-A2C4-689C50AD966D}" srcOrd="2" destOrd="0" presId="urn:microsoft.com/office/officeart/2008/layout/VerticalCurvedList"/>
    <dgm:cxn modelId="{3A531857-3972-4FC2-896A-708BAFBC9DB8}" type="presParOf" srcId="{5F845AEF-8680-4E32-A2C4-689C50AD966D}" destId="{D93CDB05-C024-4F66-93CB-6432D2349E15}" srcOrd="0" destOrd="0" presId="urn:microsoft.com/office/officeart/2008/layout/VerticalCurvedList"/>
    <dgm:cxn modelId="{BF9DC203-0094-4BDA-8FAB-F9592CB72C1F}" type="presParOf" srcId="{FC479402-263D-4183-9F3D-ABD57864B15F}" destId="{496014FF-301A-4BE8-A94A-848E767BB29D}" srcOrd="3" destOrd="0" presId="urn:microsoft.com/office/officeart/2008/layout/VerticalCurvedList"/>
    <dgm:cxn modelId="{76EF8507-BA77-4091-854D-49FC7A300BAE}" type="presParOf" srcId="{FC479402-263D-4183-9F3D-ABD57864B15F}" destId="{3063F9C4-178E-4B75-B641-3FD7B55EF2B4}" srcOrd="4" destOrd="0" presId="urn:microsoft.com/office/officeart/2008/layout/VerticalCurvedList"/>
    <dgm:cxn modelId="{DC748948-0E27-4A50-94CC-E0392ECAAE40}" type="presParOf" srcId="{3063F9C4-178E-4B75-B641-3FD7B55EF2B4}" destId="{BF3EEBA3-5543-4437-B18B-1BF26F009605}" srcOrd="0" destOrd="0" presId="urn:microsoft.com/office/officeart/2008/layout/VerticalCurvedList"/>
    <dgm:cxn modelId="{A9869D80-0C19-48C5-AE79-2A12FC1BCBD3}" type="presParOf" srcId="{FC479402-263D-4183-9F3D-ABD57864B15F}" destId="{5008325F-BB85-4DCB-A162-5034E059C934}" srcOrd="5" destOrd="0" presId="urn:microsoft.com/office/officeart/2008/layout/VerticalCurvedList"/>
    <dgm:cxn modelId="{E7E1E81A-F958-4840-B9B4-62408AC3E4DE}" type="presParOf" srcId="{FC479402-263D-4183-9F3D-ABD57864B15F}" destId="{C7523C5F-B47C-41F0-B11E-0DB3567D7D59}" srcOrd="6" destOrd="0" presId="urn:microsoft.com/office/officeart/2008/layout/VerticalCurvedList"/>
    <dgm:cxn modelId="{46DE31C3-3E64-415B-B3DD-4A7BA1B27189}" type="presParOf" srcId="{C7523C5F-B47C-41F0-B11E-0DB3567D7D59}" destId="{C5F03F18-C33E-40EE-A1CD-C97CD58DA6E3}" srcOrd="0" destOrd="0" presId="urn:microsoft.com/office/officeart/2008/layout/VerticalCurvedList"/>
    <dgm:cxn modelId="{8A16C3EB-7824-42D3-A336-42F6056E1CE9}" type="presParOf" srcId="{FC479402-263D-4183-9F3D-ABD57864B15F}" destId="{A31C2F82-43F0-4CB1-AD39-5E7DD1845BC9}" srcOrd="7" destOrd="0" presId="urn:microsoft.com/office/officeart/2008/layout/VerticalCurvedList"/>
    <dgm:cxn modelId="{8D1547E2-5E34-478A-B556-EB11DD100B01}" type="presParOf" srcId="{FC479402-263D-4183-9F3D-ABD57864B15F}" destId="{8378574E-A66C-4714-96AD-6B637FA2D457}" srcOrd="8" destOrd="0" presId="urn:microsoft.com/office/officeart/2008/layout/VerticalCurvedList"/>
    <dgm:cxn modelId="{E0457B38-47FF-4FDF-8B1E-AE5804B1931D}" type="presParOf" srcId="{8378574E-A66C-4714-96AD-6B637FA2D457}" destId="{7EE24936-6C77-41E3-B54D-E9ED1169F47E}" srcOrd="0" destOrd="0" presId="urn:microsoft.com/office/officeart/2008/layout/VerticalCurvedList"/>
    <dgm:cxn modelId="{E76F2F55-530E-4181-AA3E-A58C9F6D9A4B}" type="presParOf" srcId="{FC479402-263D-4183-9F3D-ABD57864B15F}" destId="{3C74DC4A-9B61-42BA-8F4D-34A2F4F04AB2}" srcOrd="9" destOrd="0" presId="urn:microsoft.com/office/officeart/2008/layout/VerticalCurvedList"/>
    <dgm:cxn modelId="{C34B940C-E743-4F05-9C06-EC08D0862B1C}" type="presParOf" srcId="{FC479402-263D-4183-9F3D-ABD57864B15F}" destId="{E757E237-C28C-40A5-82E4-5BEA78C66F3B}" srcOrd="10" destOrd="0" presId="urn:microsoft.com/office/officeart/2008/layout/VerticalCurvedList"/>
    <dgm:cxn modelId="{DF6160FA-68C4-43B9-BF31-5A61473703FF}" type="presParOf" srcId="{E757E237-C28C-40A5-82E4-5BEA78C66F3B}" destId="{B53CFCB1-913B-49CF-A693-2ECF749CEE18}" srcOrd="0" destOrd="0" presId="urn:microsoft.com/office/officeart/2008/layout/VerticalCurvedList"/>
    <dgm:cxn modelId="{D21E7B48-98A3-488C-A114-106F19A4B054}" type="presParOf" srcId="{FC479402-263D-4183-9F3D-ABD57864B15F}" destId="{9A5EB812-8AE7-417D-8966-416333AB9B44}" srcOrd="11" destOrd="0" presId="urn:microsoft.com/office/officeart/2008/layout/VerticalCurvedList"/>
    <dgm:cxn modelId="{DFBDEF11-1FAD-4E52-8CAA-2634708C41F6}" type="presParOf" srcId="{FC479402-263D-4183-9F3D-ABD57864B15F}" destId="{B7722D73-8063-427C-806D-32F5995F3D3A}" srcOrd="12" destOrd="0" presId="urn:microsoft.com/office/officeart/2008/layout/VerticalCurvedList"/>
    <dgm:cxn modelId="{CB79D761-5BF2-4F25-9D08-D293706B45DA}" type="presParOf" srcId="{B7722D73-8063-427C-806D-32F5995F3D3A}" destId="{3C4909BC-71B4-4C6B-83CD-87BF7BBFC05E}" srcOrd="0" destOrd="0" presId="urn:microsoft.com/office/officeart/2008/layout/VerticalCurvedList"/>
    <dgm:cxn modelId="{006771E1-4E6A-4586-A838-09BCEFA8E8EE}" type="presParOf" srcId="{FC479402-263D-4183-9F3D-ABD57864B15F}" destId="{F820F2FA-4477-42BD-97B8-A18764DA362C}" srcOrd="13" destOrd="0" presId="urn:microsoft.com/office/officeart/2008/layout/VerticalCurvedList"/>
    <dgm:cxn modelId="{67E8640B-E11C-487C-A4BA-37AB81D9F9BF}" type="presParOf" srcId="{FC479402-263D-4183-9F3D-ABD57864B15F}" destId="{BBDB2CF3-13F2-4244-9C15-795E0F2A663B}" srcOrd="14" destOrd="0" presId="urn:microsoft.com/office/officeart/2008/layout/VerticalCurvedList"/>
    <dgm:cxn modelId="{621D12C7-8C1F-4D95-9FFA-B1BE018E2055}" type="presParOf" srcId="{BBDB2CF3-13F2-4244-9C15-795E0F2A663B}" destId="{80F54F79-8F5B-48C3-B4D8-5D785D5F94E4}"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D10B1F9-274A-41BC-997C-A7F626795949}" type="doc">
      <dgm:prSet loTypeId="urn:microsoft.com/office/officeart/2005/8/layout/hProcess11" loCatId="process" qsTypeId="urn:microsoft.com/office/officeart/2005/8/quickstyle/simple2" qsCatId="simple" csTypeId="urn:microsoft.com/office/officeart/2005/8/colors/accent1_2" csCatId="accent1" phldr="1"/>
      <dgm:spPr/>
    </dgm:pt>
    <dgm:pt modelId="{9F35B18F-318D-4DEF-8438-6DDF3D33B0AF}">
      <dgm:prSet phldrT="[Text]" custT="1"/>
      <dgm:spPr/>
      <dgm:t>
        <a:bodyPr/>
        <a:lstStyle/>
        <a:p>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Documentation</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of</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findings</a:t>
          </a:r>
          <a:r>
            <a:rPr lang="de-DE" sz="900" b="1" dirty="0" smtClean="0">
              <a:latin typeface="Arial" panose="020B0604020202020204" pitchFamily="34" charset="0"/>
              <a:cs typeface="Arial" panose="020B0604020202020204" pitchFamily="34" charset="0"/>
            </a:rPr>
            <a:t> </a:t>
          </a:r>
          <a:r>
            <a:rPr lang="de-DE" sz="900" b="0" dirty="0" smtClean="0">
              <a:latin typeface="Arial" panose="020B0604020202020204" pitchFamily="34" charset="0"/>
              <a:cs typeface="Arial" panose="020B0604020202020204" pitchFamily="34" charset="0"/>
            </a:rPr>
            <a:t>End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April </a:t>
          </a:r>
          <a:r>
            <a:rPr lang="de-DE" sz="900" b="0" dirty="0" err="1" smtClean="0">
              <a:latin typeface="Arial" panose="020B0604020202020204" pitchFamily="34" charset="0"/>
              <a:cs typeface="Arial" panose="020B0604020202020204" pitchFamily="34" charset="0"/>
            </a:rPr>
            <a:t>or</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beginning</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May</a:t>
          </a:r>
          <a:r>
            <a:rPr lang="de-DE" sz="900" b="1" dirty="0" smtClean="0">
              <a:latin typeface="Arial" panose="020B0604020202020204" pitchFamily="34" charset="0"/>
              <a:cs typeface="Arial" panose="020B0604020202020204" pitchFamily="34" charset="0"/>
            </a:rPr>
            <a:t> </a:t>
          </a:r>
          <a:endParaRPr lang="de-DE" sz="900" b="1" dirty="0">
            <a:latin typeface="Arial" panose="020B0604020202020204" pitchFamily="34" charset="0"/>
            <a:cs typeface="Arial" panose="020B0604020202020204" pitchFamily="34" charset="0"/>
          </a:endParaRPr>
        </a:p>
      </dgm:t>
    </dgm:pt>
    <dgm:pt modelId="{84197BC8-CB9B-43B1-823E-BEFEE7FDBA00}" type="parTrans" cxnId="{AD86A400-9AB6-4698-8B9B-619597107301}">
      <dgm:prSet/>
      <dgm:spPr/>
      <dgm:t>
        <a:bodyPr/>
        <a:lstStyle/>
        <a:p>
          <a:endParaRPr lang="de-DE"/>
        </a:p>
      </dgm:t>
    </dgm:pt>
    <dgm:pt modelId="{C2D80656-113D-4794-9EB6-6FE78D1D4201}" type="sibTrans" cxnId="{AD86A400-9AB6-4698-8B9B-619597107301}">
      <dgm:prSet/>
      <dgm:spPr/>
      <dgm:t>
        <a:bodyPr/>
        <a:lstStyle/>
        <a:p>
          <a:endParaRPr lang="de-DE"/>
        </a:p>
      </dgm:t>
    </dgm:pt>
    <dgm:pt modelId="{2C8DEC3F-35EB-4AE5-BFFC-4803959FDB69}">
      <dgm:prSet phldrT="[Text]" custT="1"/>
      <dgm:spPr/>
      <dgm:t>
        <a:bodyPr/>
        <a:lstStyle/>
        <a:p>
          <a:r>
            <a:rPr lang="de-DE" sz="900" b="1" dirty="0" smtClean="0">
              <a:latin typeface="Arial" panose="020B0604020202020204" pitchFamily="34" charset="0"/>
              <a:cs typeface="Arial" panose="020B0604020202020204" pitchFamily="34" charset="0"/>
            </a:rPr>
            <a:t>Follow-</a:t>
          </a:r>
          <a:r>
            <a:rPr lang="de-DE" sz="900" b="1" dirty="0" err="1" smtClean="0">
              <a:latin typeface="Arial" panose="020B0604020202020204" pitchFamily="34" charset="0"/>
              <a:cs typeface="Arial" panose="020B0604020202020204" pitchFamily="34" charset="0"/>
            </a:rPr>
            <a:t>up</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workshop</a:t>
          </a:r>
          <a:endParaRPr lang="de-DE" sz="900" b="0" dirty="0" smtClean="0">
            <a:latin typeface="Arial" panose="020B0604020202020204" pitchFamily="34" charset="0"/>
            <a:cs typeface="Arial" panose="020B0604020202020204" pitchFamily="34" charset="0"/>
          </a:endParaRPr>
        </a:p>
        <a:p>
          <a:r>
            <a:rPr lang="de-DE" sz="900" b="0" dirty="0" err="1" smtClean="0">
              <a:latin typeface="Arial" panose="020B0604020202020204" pitchFamily="34" charset="0"/>
              <a:cs typeface="Arial" panose="020B0604020202020204" pitchFamily="34" charset="0"/>
            </a:rPr>
            <a:t>Beginning</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March</a:t>
          </a:r>
        </a:p>
      </dgm:t>
    </dgm:pt>
    <dgm:pt modelId="{C9459726-DF48-44A8-9086-848D4609C08B}" type="parTrans" cxnId="{A71B4D74-890C-4CC2-8393-EC96B534F35C}">
      <dgm:prSet/>
      <dgm:spPr/>
      <dgm:t>
        <a:bodyPr/>
        <a:lstStyle/>
        <a:p>
          <a:endParaRPr lang="de-DE"/>
        </a:p>
      </dgm:t>
    </dgm:pt>
    <dgm:pt modelId="{057950DF-F5AA-44A3-A943-9DB12C91EA26}" type="sibTrans" cxnId="{A71B4D74-890C-4CC2-8393-EC96B534F35C}">
      <dgm:prSet/>
      <dgm:spPr/>
      <dgm:t>
        <a:bodyPr/>
        <a:lstStyle/>
        <a:p>
          <a:endParaRPr lang="de-DE"/>
        </a:p>
      </dgm:t>
    </dgm:pt>
    <dgm:pt modelId="{69EFCFB4-C7E1-423E-9AEC-DC4C27BABCD7}">
      <dgm:prSet phldrT="[Text]" custT="1"/>
      <dgm:spPr/>
      <dgm:t>
        <a:bodyPr/>
        <a:lstStyle/>
        <a:p>
          <a:r>
            <a:rPr lang="de-DE" sz="900" b="1" dirty="0" smtClean="0">
              <a:latin typeface="Arial" panose="020B0604020202020204" pitchFamily="34" charset="0"/>
              <a:cs typeface="Arial" panose="020B0604020202020204" pitchFamily="34" charset="0"/>
            </a:rPr>
            <a:t>Pilot </a:t>
          </a:r>
          <a:r>
            <a:rPr lang="de-DE" sz="900" b="1" dirty="0" err="1" smtClean="0">
              <a:latin typeface="Arial" panose="020B0604020202020204" pitchFamily="34" charset="0"/>
              <a:cs typeface="Arial" panose="020B0604020202020204" pitchFamily="34" charset="0"/>
            </a:rPr>
            <a:t>phase</a:t>
          </a:r>
          <a:r>
            <a:rPr lang="de-DE" sz="900" b="1" dirty="0" smtClean="0">
              <a:latin typeface="Arial" panose="020B0604020202020204" pitchFamily="34" charset="0"/>
              <a:cs typeface="Arial" panose="020B0604020202020204" pitchFamily="34" charset="0"/>
            </a:rPr>
            <a:t> </a:t>
          </a:r>
          <a:r>
            <a:rPr lang="de-DE" sz="900" b="0" dirty="0" smtClean="0">
              <a:latin typeface="Arial" panose="020B0604020202020204" pitchFamily="34" charset="0"/>
              <a:cs typeface="Arial" panose="020B0604020202020204" pitchFamily="34" charset="0"/>
            </a:rPr>
            <a:t>April</a:t>
          </a:r>
          <a:endParaRPr lang="de-DE" sz="900" b="0" dirty="0">
            <a:latin typeface="Arial" panose="020B0604020202020204" pitchFamily="34" charset="0"/>
            <a:cs typeface="Arial" panose="020B0604020202020204" pitchFamily="34" charset="0"/>
          </a:endParaRPr>
        </a:p>
      </dgm:t>
    </dgm:pt>
    <dgm:pt modelId="{12D70E0A-0B94-49B5-B23E-D63B20BBFEC7}" type="parTrans" cxnId="{B3D8781B-8B0B-41CE-A6D3-D6A97AF26CD7}">
      <dgm:prSet/>
      <dgm:spPr/>
      <dgm:t>
        <a:bodyPr/>
        <a:lstStyle/>
        <a:p>
          <a:endParaRPr lang="de-DE"/>
        </a:p>
      </dgm:t>
    </dgm:pt>
    <dgm:pt modelId="{4A19C36E-317D-41A0-B428-543732F0F73C}" type="sibTrans" cxnId="{B3D8781B-8B0B-41CE-A6D3-D6A97AF26CD7}">
      <dgm:prSet/>
      <dgm:spPr/>
      <dgm:t>
        <a:bodyPr/>
        <a:lstStyle/>
        <a:p>
          <a:endParaRPr lang="de-DE"/>
        </a:p>
      </dgm:t>
    </dgm:pt>
    <dgm:pt modelId="{EDAC0182-4220-45F4-A09B-A880C1D50E28}">
      <dgm:prSet phldrT="[Text]" custT="1"/>
      <dgm:spPr/>
      <dgm:t>
        <a:bodyPr/>
        <a:lstStyle/>
        <a:p>
          <a:r>
            <a:rPr lang="de-DE" sz="900" b="1" dirty="0" smtClean="0">
              <a:latin typeface="Arial" panose="020B0604020202020204" pitchFamily="34" charset="0"/>
              <a:cs typeface="Arial" panose="020B0604020202020204" pitchFamily="34" charset="0"/>
            </a:rPr>
            <a:t>Launch </a:t>
          </a:r>
          <a:r>
            <a:rPr lang="de-DE" sz="900" b="0" dirty="0" smtClean="0">
              <a:latin typeface="Arial" panose="020B0604020202020204" pitchFamily="34" charset="0"/>
              <a:cs typeface="Arial" panose="020B0604020202020204" pitchFamily="34" charset="0"/>
            </a:rPr>
            <a:t>(~ End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April/</a:t>
          </a:r>
          <a:r>
            <a:rPr lang="de-DE" sz="900" b="0" dirty="0" err="1" smtClean="0">
              <a:latin typeface="Arial" panose="020B0604020202020204" pitchFamily="34" charset="0"/>
              <a:cs typeface="Arial" panose="020B0604020202020204" pitchFamily="34" charset="0"/>
            </a:rPr>
            <a:t>beginning</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May 2022 at </a:t>
          </a:r>
          <a:r>
            <a:rPr lang="de-DE" sz="900" b="0" dirty="0" err="1" smtClean="0">
              <a:latin typeface="Arial" panose="020B0604020202020204" pitchFamily="34" charset="0"/>
              <a:cs typeface="Arial" panose="020B0604020202020204" pitchFamily="34" charset="0"/>
            </a:rPr>
            <a:t>earliest</a:t>
          </a:r>
          <a:r>
            <a:rPr lang="de-DE" sz="900" b="0" dirty="0" smtClean="0">
              <a:latin typeface="Arial" panose="020B0604020202020204" pitchFamily="34" charset="0"/>
              <a:cs typeface="Arial" panose="020B0604020202020204" pitchFamily="34" charset="0"/>
            </a:rPr>
            <a:t>)</a:t>
          </a:r>
          <a:endParaRPr lang="de-DE" sz="900" b="0" dirty="0">
            <a:latin typeface="Arial" panose="020B0604020202020204" pitchFamily="34" charset="0"/>
            <a:cs typeface="Arial" panose="020B0604020202020204" pitchFamily="34" charset="0"/>
          </a:endParaRPr>
        </a:p>
      </dgm:t>
    </dgm:pt>
    <dgm:pt modelId="{E898DDB1-341A-4F4A-8B95-B371FA76B380}" type="parTrans" cxnId="{1E8DFCFF-42D4-4AE6-ACCC-D1A3F7421EB3}">
      <dgm:prSet/>
      <dgm:spPr/>
      <dgm:t>
        <a:bodyPr/>
        <a:lstStyle/>
        <a:p>
          <a:endParaRPr lang="de-DE"/>
        </a:p>
      </dgm:t>
    </dgm:pt>
    <dgm:pt modelId="{DCA61A38-D010-4A3A-A451-FF08F27B6969}" type="sibTrans" cxnId="{1E8DFCFF-42D4-4AE6-ACCC-D1A3F7421EB3}">
      <dgm:prSet/>
      <dgm:spPr/>
      <dgm:t>
        <a:bodyPr/>
        <a:lstStyle/>
        <a:p>
          <a:endParaRPr lang="de-DE"/>
        </a:p>
      </dgm:t>
    </dgm:pt>
    <dgm:pt modelId="{FC5A7DBB-1713-407D-B086-070F81439AD6}">
      <dgm:prSet phldrT="[Text]" custT="1"/>
      <dgm:spPr/>
      <dgm:t>
        <a:bodyPr/>
        <a:lstStyle/>
        <a:p>
          <a:r>
            <a:rPr lang="de-DE" sz="900" b="1" dirty="0" smtClean="0">
              <a:latin typeface="Arial" panose="020B0604020202020204" pitchFamily="34" charset="0"/>
              <a:cs typeface="Arial" panose="020B0604020202020204" pitchFamily="34" charset="0"/>
            </a:rPr>
            <a:t>Write down User </a:t>
          </a:r>
          <a:r>
            <a:rPr lang="de-DE" sz="900" b="1" dirty="0" err="1" smtClean="0">
              <a:latin typeface="Arial" panose="020B0604020202020204" pitchFamily="34" charset="0"/>
              <a:cs typeface="Arial" panose="020B0604020202020204" pitchFamily="34" charset="0"/>
            </a:rPr>
            <a:t>Requirement</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Specifications</a:t>
          </a:r>
          <a:r>
            <a:rPr lang="de-DE" sz="900" b="1"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Beginning</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March </a:t>
          </a:r>
          <a:endParaRPr lang="de-DE" sz="900" b="0" dirty="0">
            <a:latin typeface="Arial" panose="020B0604020202020204" pitchFamily="34" charset="0"/>
            <a:cs typeface="Arial" panose="020B0604020202020204" pitchFamily="34" charset="0"/>
          </a:endParaRPr>
        </a:p>
      </dgm:t>
    </dgm:pt>
    <dgm:pt modelId="{C36A2C3A-37FB-4EEB-BE01-40E51CC6A476}" type="parTrans" cxnId="{C30BF605-6131-4C4F-8BBF-57DECFA1D36B}">
      <dgm:prSet/>
      <dgm:spPr/>
      <dgm:t>
        <a:bodyPr/>
        <a:lstStyle/>
        <a:p>
          <a:endParaRPr lang="de-DE"/>
        </a:p>
      </dgm:t>
    </dgm:pt>
    <dgm:pt modelId="{9AEAC33F-609A-4F7F-B747-94A51EC382F8}" type="sibTrans" cxnId="{C30BF605-6131-4C4F-8BBF-57DECFA1D36B}">
      <dgm:prSet/>
      <dgm:spPr/>
      <dgm:t>
        <a:bodyPr/>
        <a:lstStyle/>
        <a:p>
          <a:endParaRPr lang="de-DE"/>
        </a:p>
      </dgm:t>
    </dgm:pt>
    <dgm:pt modelId="{F2743849-DC15-45F8-9DDE-15923BB19B08}">
      <dgm:prSet phldrT="[Text]" custT="1"/>
      <dgm:spPr>
        <a:noFill/>
      </dgm:spPr>
      <dgm:t>
        <a:bodyPr/>
        <a:lstStyle/>
        <a:p>
          <a:r>
            <a:rPr lang="de-DE" sz="900" b="1" dirty="0" smtClean="0">
              <a:solidFill>
                <a:srgbClr val="00B050"/>
              </a:solidFill>
              <a:latin typeface="Arial" panose="020B0604020202020204" pitchFamily="34" charset="0"/>
              <a:cs typeface="Arial" panose="020B0604020202020204" pitchFamily="34" charset="0"/>
            </a:rPr>
            <a:t>Definition </a:t>
          </a:r>
          <a:r>
            <a:rPr lang="de-DE" sz="900" b="1" dirty="0" err="1" smtClean="0">
              <a:solidFill>
                <a:srgbClr val="00B050"/>
              </a:solidFill>
              <a:latin typeface="Arial" panose="020B0604020202020204" pitchFamily="34" charset="0"/>
              <a:cs typeface="Arial" panose="020B0604020202020204" pitchFamily="34" charset="0"/>
            </a:rPr>
            <a:t>of</a:t>
          </a:r>
          <a:r>
            <a:rPr lang="de-DE" sz="900" b="1" dirty="0" smtClean="0">
              <a:solidFill>
                <a:srgbClr val="00B050"/>
              </a:solidFill>
              <a:latin typeface="Arial" panose="020B0604020202020204" pitchFamily="34" charset="0"/>
              <a:cs typeface="Arial" panose="020B0604020202020204" pitchFamily="34" charset="0"/>
            </a:rPr>
            <a:t> </a:t>
          </a:r>
          <a:r>
            <a:rPr lang="de-DE" sz="900" b="1" dirty="0" err="1" smtClean="0">
              <a:solidFill>
                <a:srgbClr val="00B050"/>
              </a:solidFill>
              <a:latin typeface="Arial" panose="020B0604020202020204" pitchFamily="34" charset="0"/>
              <a:cs typeface="Arial" panose="020B0604020202020204" pitchFamily="34" charset="0"/>
            </a:rPr>
            <a:t>goals</a:t>
          </a:r>
          <a:r>
            <a:rPr lang="de-DE" sz="900" b="1" dirty="0" smtClean="0">
              <a:solidFill>
                <a:srgbClr val="00B050"/>
              </a:solidFill>
              <a:latin typeface="Arial" panose="020B0604020202020204" pitchFamily="34" charset="0"/>
              <a:cs typeface="Arial" panose="020B0604020202020204" pitchFamily="34" charset="0"/>
            </a:rPr>
            <a:t> + </a:t>
          </a:r>
          <a:r>
            <a:rPr lang="de-DE" sz="900" b="1" dirty="0" err="1" smtClean="0">
              <a:solidFill>
                <a:srgbClr val="00B050"/>
              </a:solidFill>
              <a:latin typeface="Arial" panose="020B0604020202020204" pitchFamily="34" charset="0"/>
              <a:cs typeface="Arial" panose="020B0604020202020204" pitchFamily="34" charset="0"/>
            </a:rPr>
            <a:t>preparation</a:t>
          </a:r>
          <a:endParaRPr lang="de-DE" sz="900" b="1" dirty="0">
            <a:solidFill>
              <a:srgbClr val="00B050"/>
            </a:solidFill>
            <a:latin typeface="Arial" panose="020B0604020202020204" pitchFamily="34" charset="0"/>
            <a:cs typeface="Arial" panose="020B0604020202020204" pitchFamily="34" charset="0"/>
          </a:endParaRPr>
        </a:p>
      </dgm:t>
    </dgm:pt>
    <dgm:pt modelId="{A7841879-8902-4EB7-B5E4-6D4A19D71D47}" type="parTrans" cxnId="{BBC50F06-60AB-4C1F-BAAB-8BBD00EACA6C}">
      <dgm:prSet/>
      <dgm:spPr/>
      <dgm:t>
        <a:bodyPr/>
        <a:lstStyle/>
        <a:p>
          <a:endParaRPr lang="de-DE"/>
        </a:p>
      </dgm:t>
    </dgm:pt>
    <dgm:pt modelId="{F926EC93-10B6-4B77-A80A-D2701F7AF0F2}" type="sibTrans" cxnId="{BBC50F06-60AB-4C1F-BAAB-8BBD00EACA6C}">
      <dgm:prSet/>
      <dgm:spPr/>
      <dgm:t>
        <a:bodyPr/>
        <a:lstStyle/>
        <a:p>
          <a:endParaRPr lang="de-DE"/>
        </a:p>
      </dgm:t>
    </dgm:pt>
    <dgm:pt modelId="{0B8B90BA-B4B8-48D0-8C41-BCB6F76ADB16}">
      <dgm:prSet phldrT="[Text]" custT="1"/>
      <dgm:spPr/>
      <dgm:t>
        <a:bodyPr/>
        <a:lstStyle/>
        <a:p>
          <a:r>
            <a:rPr lang="de-DE" sz="900" b="1" dirty="0" smtClean="0">
              <a:latin typeface="Arial" panose="020B0604020202020204" pitchFamily="34" charset="0"/>
              <a:cs typeface="Arial" panose="020B0604020202020204" pitchFamily="34" charset="0"/>
            </a:rPr>
            <a:t>User </a:t>
          </a:r>
          <a:r>
            <a:rPr lang="de-DE" sz="900" b="1" dirty="0" err="1" smtClean="0">
              <a:latin typeface="Arial" panose="020B0604020202020204" pitchFamily="34" charset="0"/>
              <a:cs typeface="Arial" panose="020B0604020202020204" pitchFamily="34" charset="0"/>
            </a:rPr>
            <a:t>training</a:t>
          </a:r>
          <a:r>
            <a:rPr lang="de-DE" sz="900" b="1" dirty="0" smtClean="0">
              <a:latin typeface="Arial" panose="020B0604020202020204" pitchFamily="34" charset="0"/>
              <a:cs typeface="Arial" panose="020B0604020202020204" pitchFamily="34" charset="0"/>
            </a:rPr>
            <a:t> </a:t>
          </a:r>
          <a:r>
            <a:rPr lang="de-DE" sz="900" b="0" dirty="0" smtClean="0">
              <a:latin typeface="Arial" panose="020B0604020202020204" pitchFamily="34" charset="0"/>
              <a:cs typeface="Arial" panose="020B0604020202020204" pitchFamily="34" charset="0"/>
            </a:rPr>
            <a:t>End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March </a:t>
          </a:r>
          <a:r>
            <a:rPr lang="de-DE" sz="900" b="0" dirty="0" err="1" smtClean="0">
              <a:latin typeface="Arial" panose="020B0604020202020204" pitchFamily="34" charset="0"/>
              <a:cs typeface="Arial" panose="020B0604020202020204" pitchFamily="34" charset="0"/>
            </a:rPr>
            <a:t>or</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beginning</a:t>
          </a:r>
          <a:r>
            <a:rPr lang="de-DE" sz="900" b="0" dirty="0" smtClean="0">
              <a:latin typeface="Arial" panose="020B0604020202020204" pitchFamily="34" charset="0"/>
              <a:cs typeface="Arial" panose="020B0604020202020204" pitchFamily="34" charset="0"/>
            </a:rPr>
            <a:t>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April </a:t>
          </a:r>
          <a:endParaRPr lang="de-DE" sz="900" b="0" dirty="0">
            <a:latin typeface="Arial" panose="020B0604020202020204" pitchFamily="34" charset="0"/>
            <a:cs typeface="Arial" panose="020B0604020202020204" pitchFamily="34" charset="0"/>
          </a:endParaRPr>
        </a:p>
      </dgm:t>
    </dgm:pt>
    <dgm:pt modelId="{2DEF089F-1645-48C9-B093-CF6152354154}" type="parTrans" cxnId="{C7E6B3D1-42CA-4C82-98CA-38277BAE179B}">
      <dgm:prSet/>
      <dgm:spPr/>
      <dgm:t>
        <a:bodyPr/>
        <a:lstStyle/>
        <a:p>
          <a:endParaRPr lang="de-DE"/>
        </a:p>
      </dgm:t>
    </dgm:pt>
    <dgm:pt modelId="{33AE95E8-33AE-4669-9623-08DA5FF9787D}" type="sibTrans" cxnId="{C7E6B3D1-42CA-4C82-98CA-38277BAE179B}">
      <dgm:prSet/>
      <dgm:spPr/>
      <dgm:t>
        <a:bodyPr/>
        <a:lstStyle/>
        <a:p>
          <a:endParaRPr lang="de-DE"/>
        </a:p>
      </dgm:t>
    </dgm:pt>
    <dgm:pt modelId="{E4B2BE36-6159-44AE-BE2B-CE445AA9E381}">
      <dgm:prSet phldrT="[Text]" custT="1"/>
      <dgm:spPr>
        <a:noFill/>
      </dgm:spPr>
      <dgm:t>
        <a:bodyPr/>
        <a:lstStyle/>
        <a:p>
          <a:r>
            <a:rPr lang="de-DE" sz="900" b="1" dirty="0" smtClean="0">
              <a:solidFill>
                <a:srgbClr val="00B050"/>
              </a:solidFill>
              <a:latin typeface="Arial" panose="020B0604020202020204" pitchFamily="34" charset="0"/>
              <a:cs typeface="Arial" panose="020B0604020202020204" pitchFamily="34" charset="0"/>
            </a:rPr>
            <a:t>Meeting </a:t>
          </a:r>
          <a:r>
            <a:rPr lang="de-DE" sz="900" b="1" dirty="0" err="1" smtClean="0">
              <a:solidFill>
                <a:srgbClr val="00B050"/>
              </a:solidFill>
              <a:latin typeface="Arial" panose="020B0604020202020204" pitchFamily="34" charset="0"/>
              <a:cs typeface="Arial" panose="020B0604020202020204" pitchFamily="34" charset="0"/>
            </a:rPr>
            <a:t>with</a:t>
          </a:r>
          <a:r>
            <a:rPr lang="de-DE" sz="900" b="1" dirty="0" smtClean="0">
              <a:solidFill>
                <a:srgbClr val="00B050"/>
              </a:solidFill>
              <a:latin typeface="Arial" panose="020B0604020202020204" pitchFamily="34" charset="0"/>
              <a:cs typeface="Arial" panose="020B0604020202020204" pitchFamily="34" charset="0"/>
            </a:rPr>
            <a:t> Steffen Kittlaus </a:t>
          </a:r>
          <a:r>
            <a:rPr lang="de-DE" sz="900" b="0" dirty="0" smtClean="0">
              <a:solidFill>
                <a:srgbClr val="00B050"/>
              </a:solidFill>
              <a:latin typeface="Arial" panose="020B0604020202020204" pitchFamily="34" charset="0"/>
              <a:cs typeface="Arial" panose="020B0604020202020204" pitchFamily="34" charset="0"/>
            </a:rPr>
            <a:t>on </a:t>
          </a:r>
          <a:r>
            <a:rPr lang="de-DE" sz="900" b="0" dirty="0" err="1" smtClean="0">
              <a:solidFill>
                <a:srgbClr val="00B050"/>
              </a:solidFill>
              <a:latin typeface="Arial" panose="020B0604020202020204" pitchFamily="34" charset="0"/>
              <a:cs typeface="Arial" panose="020B0604020202020204" pitchFamily="34" charset="0"/>
            </a:rPr>
            <a:t>the</a:t>
          </a:r>
          <a:r>
            <a:rPr lang="de-DE" sz="900" b="0" dirty="0" smtClean="0">
              <a:solidFill>
                <a:srgbClr val="00B050"/>
              </a:solidFill>
              <a:latin typeface="Arial" panose="020B0604020202020204" pitchFamily="34" charset="0"/>
              <a:cs typeface="Arial" panose="020B0604020202020204" pitchFamily="34" charset="0"/>
            </a:rPr>
            <a:t> 3rd </a:t>
          </a:r>
          <a:r>
            <a:rPr lang="de-DE" sz="900" b="0" dirty="0" err="1" smtClean="0">
              <a:solidFill>
                <a:srgbClr val="00B050"/>
              </a:solidFill>
              <a:latin typeface="Arial" panose="020B0604020202020204" pitchFamily="34" charset="0"/>
              <a:cs typeface="Arial" panose="020B0604020202020204" pitchFamily="34" charset="0"/>
            </a:rPr>
            <a:t>of</a:t>
          </a:r>
          <a:r>
            <a:rPr lang="de-DE" sz="900" b="0" dirty="0" smtClean="0">
              <a:solidFill>
                <a:srgbClr val="00B050"/>
              </a:solidFill>
              <a:latin typeface="Arial" panose="020B0604020202020204" pitchFamily="34" charset="0"/>
              <a:cs typeface="Arial" panose="020B0604020202020204" pitchFamily="34" charset="0"/>
            </a:rPr>
            <a:t> </a:t>
          </a:r>
          <a:r>
            <a:rPr lang="de-DE" sz="900" b="0" dirty="0" err="1" smtClean="0">
              <a:solidFill>
                <a:srgbClr val="00B050"/>
              </a:solidFill>
              <a:latin typeface="Arial" panose="020B0604020202020204" pitchFamily="34" charset="0"/>
              <a:cs typeface="Arial" panose="020B0604020202020204" pitchFamily="34" charset="0"/>
            </a:rPr>
            <a:t>February</a:t>
          </a:r>
          <a:endParaRPr lang="de-DE" sz="900" b="0" dirty="0">
            <a:solidFill>
              <a:srgbClr val="00B050"/>
            </a:solidFill>
            <a:latin typeface="Arial" panose="020B0604020202020204" pitchFamily="34" charset="0"/>
            <a:cs typeface="Arial" panose="020B0604020202020204" pitchFamily="34" charset="0"/>
          </a:endParaRPr>
        </a:p>
      </dgm:t>
    </dgm:pt>
    <dgm:pt modelId="{622AB9C5-4232-4BA0-9921-9F5CDFB17E37}" type="parTrans" cxnId="{C34BA328-D16E-454C-9468-5449D238DC96}">
      <dgm:prSet/>
      <dgm:spPr/>
      <dgm:t>
        <a:bodyPr/>
        <a:lstStyle/>
        <a:p>
          <a:endParaRPr lang="de-DE"/>
        </a:p>
      </dgm:t>
    </dgm:pt>
    <dgm:pt modelId="{3DD0D45C-E092-45F0-BC77-A9458EBE873B}" type="sibTrans" cxnId="{C34BA328-D16E-454C-9468-5449D238DC96}">
      <dgm:prSet/>
      <dgm:spPr/>
      <dgm:t>
        <a:bodyPr/>
        <a:lstStyle/>
        <a:p>
          <a:endParaRPr lang="de-DE"/>
        </a:p>
      </dgm:t>
    </dgm:pt>
    <dgm:pt modelId="{3ED647E1-A7AB-42C7-B042-B5D7E40AE065}">
      <dgm:prSet phldrT="[Text]" custT="1"/>
      <dgm:spPr/>
      <dgm:t>
        <a:bodyPr/>
        <a:lstStyle/>
        <a:p>
          <a:r>
            <a:rPr lang="de-DE" sz="900" b="1" dirty="0" err="1" smtClean="0">
              <a:latin typeface="Arial" panose="020B0604020202020204" pitchFamily="34" charset="0"/>
              <a:cs typeface="Arial" panose="020B0604020202020204" pitchFamily="34" charset="0"/>
            </a:rPr>
            <a:t>Identify</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and</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define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the</a:t>
          </a:r>
          <a:r>
            <a:rPr lang="de-DE" sz="900" b="1" dirty="0" smtClean="0">
              <a:latin typeface="Arial" panose="020B0604020202020204" pitchFamily="34" charset="0"/>
              <a:cs typeface="Arial" panose="020B0604020202020204" pitchFamily="34" charset="0"/>
            </a:rPr>
            <a:t> time </a:t>
          </a:r>
          <a:r>
            <a:rPr lang="de-DE" sz="900" b="1" dirty="0" err="1" smtClean="0">
              <a:latin typeface="Arial" panose="020B0604020202020204" pitchFamily="34" charset="0"/>
              <a:cs typeface="Arial" panose="020B0604020202020204" pitchFamily="34" charset="0"/>
            </a:rPr>
            <a:t>frame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and</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the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process</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of</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the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pilot</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phase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bilaterally</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with</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stakeholders</a:t>
          </a:r>
          <a:r>
            <a:rPr lang="de-DE" sz="900" b="1" dirty="0" smtClean="0">
              <a:latin typeface="Arial" panose="020B0604020202020204" pitchFamily="34" charset="0"/>
              <a:cs typeface="Arial" panose="020B0604020202020204" pitchFamily="34" charset="0"/>
            </a:rPr>
            <a:t> </a:t>
          </a:r>
          <a:r>
            <a:rPr lang="de-DE" sz="900" b="0" dirty="0" smtClean="0">
              <a:latin typeface="Arial" panose="020B0604020202020204" pitchFamily="34" charset="0"/>
              <a:cs typeface="Arial" panose="020B0604020202020204" pitchFamily="34" charset="0"/>
            </a:rPr>
            <a:t>Second half </a:t>
          </a:r>
          <a:r>
            <a:rPr lang="de-DE" sz="900" b="0" dirty="0" err="1" smtClean="0">
              <a:latin typeface="Arial" panose="020B0604020202020204" pitchFamily="34" charset="0"/>
              <a:cs typeface="Arial" panose="020B0604020202020204" pitchFamily="34" charset="0"/>
            </a:rPr>
            <a:t>of</a:t>
          </a:r>
          <a:r>
            <a:rPr lang="de-DE" sz="900" b="0" dirty="0" smtClean="0">
              <a:latin typeface="Arial" panose="020B0604020202020204" pitchFamily="34" charset="0"/>
              <a:cs typeface="Arial" panose="020B0604020202020204" pitchFamily="34" charset="0"/>
            </a:rPr>
            <a:t> March</a:t>
          </a:r>
          <a:endParaRPr lang="de-DE" sz="900" b="0" dirty="0">
            <a:latin typeface="Arial" panose="020B0604020202020204" pitchFamily="34" charset="0"/>
            <a:cs typeface="Arial" panose="020B0604020202020204" pitchFamily="34" charset="0"/>
          </a:endParaRPr>
        </a:p>
      </dgm:t>
    </dgm:pt>
    <dgm:pt modelId="{7EC12625-BBB6-4531-B8CE-B4A385C57376}" type="parTrans" cxnId="{4C6FB3C5-9EEE-4750-A161-CB3E21BE830C}">
      <dgm:prSet/>
      <dgm:spPr/>
      <dgm:t>
        <a:bodyPr/>
        <a:lstStyle/>
        <a:p>
          <a:endParaRPr lang="de-DE"/>
        </a:p>
      </dgm:t>
    </dgm:pt>
    <dgm:pt modelId="{6AF9A0F2-29D9-4B6F-B70F-0F8EF795F906}" type="sibTrans" cxnId="{4C6FB3C5-9EEE-4750-A161-CB3E21BE830C}">
      <dgm:prSet/>
      <dgm:spPr/>
      <dgm:t>
        <a:bodyPr/>
        <a:lstStyle/>
        <a:p>
          <a:endParaRPr lang="de-DE"/>
        </a:p>
      </dgm:t>
    </dgm:pt>
    <dgm:pt modelId="{443B2604-40FC-4020-A5FB-AB037F6AA7F5}">
      <dgm:prSet phldrT="[Text]" custT="1"/>
      <dgm:spPr/>
      <dgm:t>
        <a:bodyPr/>
        <a:lstStyle/>
        <a:p>
          <a:r>
            <a:rPr lang="de-DE" sz="900" b="1" dirty="0" err="1" smtClean="0">
              <a:latin typeface="Arial" panose="020B0604020202020204" pitchFamily="34" charset="0"/>
              <a:cs typeface="Arial" panose="020B0604020202020204" pitchFamily="34" charset="0"/>
            </a:rPr>
            <a:t>Prepare</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user</a:t>
          </a:r>
          <a:r>
            <a:rPr lang="de-DE" sz="900" b="1" dirty="0" smtClean="0">
              <a:latin typeface="Arial" panose="020B0604020202020204" pitchFamily="34" charset="0"/>
              <a:cs typeface="Arial" panose="020B0604020202020204" pitchFamily="34" charset="0"/>
            </a:rPr>
            <a:t> </a:t>
          </a:r>
          <a:r>
            <a:rPr lang="de-DE" sz="900" b="1" dirty="0" err="1" smtClean="0">
              <a:latin typeface="Arial" panose="020B0604020202020204" pitchFamily="34" charset="0"/>
              <a:cs typeface="Arial" panose="020B0604020202020204" pitchFamily="34" charset="0"/>
            </a:rPr>
            <a:t>documentation</a:t>
          </a:r>
          <a:r>
            <a:rPr lang="de-DE" sz="900" b="1" dirty="0" smtClean="0">
              <a:latin typeface="Arial" panose="020B0604020202020204" pitchFamily="34" charset="0"/>
              <a:cs typeface="Arial" panose="020B0604020202020204" pitchFamily="34" charset="0"/>
            </a:rPr>
            <a:t> </a:t>
          </a:r>
          <a:r>
            <a:rPr lang="de-DE" sz="900" b="0" dirty="0" smtClean="0">
              <a:latin typeface="Arial" panose="020B0604020202020204" pitchFamily="34" charset="0"/>
              <a:cs typeface="Arial" panose="020B0604020202020204" pitchFamily="34" charset="0"/>
            </a:rPr>
            <a:t>March</a:t>
          </a:r>
          <a:r>
            <a:rPr lang="de-DE" sz="900" b="1" dirty="0" smtClean="0">
              <a:latin typeface="Arial" panose="020B0604020202020204" pitchFamily="34" charset="0"/>
              <a:cs typeface="Arial" panose="020B0604020202020204" pitchFamily="34" charset="0"/>
            </a:rPr>
            <a:t> </a:t>
          </a:r>
          <a:endParaRPr lang="de-DE" sz="900" b="1" dirty="0">
            <a:latin typeface="Arial" panose="020B0604020202020204" pitchFamily="34" charset="0"/>
            <a:cs typeface="Arial" panose="020B0604020202020204" pitchFamily="34" charset="0"/>
          </a:endParaRPr>
        </a:p>
      </dgm:t>
    </dgm:pt>
    <dgm:pt modelId="{DD90DD93-354D-4FBF-AFDC-9862D287CC8F}" type="parTrans" cxnId="{AD2B2510-916C-4F0D-8FB0-68A85B079CE8}">
      <dgm:prSet/>
      <dgm:spPr/>
      <dgm:t>
        <a:bodyPr/>
        <a:lstStyle/>
        <a:p>
          <a:endParaRPr lang="de-DE"/>
        </a:p>
      </dgm:t>
    </dgm:pt>
    <dgm:pt modelId="{97EC55E1-E516-4F7C-87A1-B6C22BDDC6A6}" type="sibTrans" cxnId="{AD2B2510-916C-4F0D-8FB0-68A85B079CE8}">
      <dgm:prSet/>
      <dgm:spPr/>
      <dgm:t>
        <a:bodyPr/>
        <a:lstStyle/>
        <a:p>
          <a:endParaRPr lang="de-DE"/>
        </a:p>
      </dgm:t>
    </dgm:pt>
    <dgm:pt modelId="{01EDA0C4-92E1-4757-BF87-269ADC229999}" type="pres">
      <dgm:prSet presAssocID="{ED10B1F9-274A-41BC-997C-A7F626795949}" presName="Name0" presStyleCnt="0">
        <dgm:presLayoutVars>
          <dgm:dir/>
          <dgm:resizeHandles val="exact"/>
        </dgm:presLayoutVars>
      </dgm:prSet>
      <dgm:spPr/>
    </dgm:pt>
    <dgm:pt modelId="{F8A8EC80-3D80-456F-B349-1AB1F4D755A2}" type="pres">
      <dgm:prSet presAssocID="{ED10B1F9-274A-41BC-997C-A7F626795949}" presName="arrow" presStyleLbl="bgShp" presStyleIdx="0" presStyleCnt="1"/>
      <dgm:spPr/>
      <dgm:t>
        <a:bodyPr/>
        <a:lstStyle/>
        <a:p>
          <a:endParaRPr lang="de-DE"/>
        </a:p>
      </dgm:t>
    </dgm:pt>
    <dgm:pt modelId="{EBCA4936-801B-486C-9DB6-5309DA40B300}" type="pres">
      <dgm:prSet presAssocID="{ED10B1F9-274A-41BC-997C-A7F626795949}" presName="points" presStyleCnt="0"/>
      <dgm:spPr/>
    </dgm:pt>
    <dgm:pt modelId="{934712E8-EAB4-4869-8BC6-DE4B2E21E0BA}" type="pres">
      <dgm:prSet presAssocID="{F2743849-DC15-45F8-9DDE-15923BB19B08}" presName="compositeA" presStyleCnt="0"/>
      <dgm:spPr/>
    </dgm:pt>
    <dgm:pt modelId="{562B0854-C0BC-4AB1-9E54-3FDA7AD74673}" type="pres">
      <dgm:prSet presAssocID="{F2743849-DC15-45F8-9DDE-15923BB19B08}" presName="textA" presStyleLbl="revTx" presStyleIdx="0" presStyleCnt="10">
        <dgm:presLayoutVars>
          <dgm:bulletEnabled val="1"/>
        </dgm:presLayoutVars>
      </dgm:prSet>
      <dgm:spPr/>
      <dgm:t>
        <a:bodyPr/>
        <a:lstStyle/>
        <a:p>
          <a:endParaRPr lang="de-DE"/>
        </a:p>
      </dgm:t>
    </dgm:pt>
    <dgm:pt modelId="{C74F07E8-01E0-44F3-A2D8-A534D2E27D34}" type="pres">
      <dgm:prSet presAssocID="{F2743849-DC15-45F8-9DDE-15923BB19B08}" presName="circleA" presStyleLbl="node1" presStyleIdx="0" presStyleCnt="10"/>
      <dgm:spPr/>
    </dgm:pt>
    <dgm:pt modelId="{07444F35-07CC-4CA0-A872-F8971E6A42B7}" type="pres">
      <dgm:prSet presAssocID="{F2743849-DC15-45F8-9DDE-15923BB19B08}" presName="spaceA" presStyleCnt="0"/>
      <dgm:spPr/>
    </dgm:pt>
    <dgm:pt modelId="{B77CDDE4-90A3-4FE6-8F93-6B6AD32EB9C8}" type="pres">
      <dgm:prSet presAssocID="{F926EC93-10B6-4B77-A80A-D2701F7AF0F2}" presName="space" presStyleCnt="0"/>
      <dgm:spPr/>
    </dgm:pt>
    <dgm:pt modelId="{157D99B2-930C-420F-BFDA-75648A8A949B}" type="pres">
      <dgm:prSet presAssocID="{E4B2BE36-6159-44AE-BE2B-CE445AA9E381}" presName="compositeB" presStyleCnt="0"/>
      <dgm:spPr/>
    </dgm:pt>
    <dgm:pt modelId="{56538264-F82E-4D52-9335-44C38A15E6EF}" type="pres">
      <dgm:prSet presAssocID="{E4B2BE36-6159-44AE-BE2B-CE445AA9E381}" presName="textB" presStyleLbl="revTx" presStyleIdx="1" presStyleCnt="10">
        <dgm:presLayoutVars>
          <dgm:bulletEnabled val="1"/>
        </dgm:presLayoutVars>
      </dgm:prSet>
      <dgm:spPr/>
      <dgm:t>
        <a:bodyPr/>
        <a:lstStyle/>
        <a:p>
          <a:endParaRPr lang="de-DE"/>
        </a:p>
      </dgm:t>
    </dgm:pt>
    <dgm:pt modelId="{9CA81374-A145-49E7-98D9-470BD6B613F4}" type="pres">
      <dgm:prSet presAssocID="{E4B2BE36-6159-44AE-BE2B-CE445AA9E381}" presName="circleB" presStyleLbl="node1" presStyleIdx="1" presStyleCnt="10"/>
      <dgm:spPr/>
    </dgm:pt>
    <dgm:pt modelId="{95209C40-4724-4819-9A6D-0BD4BDF923AD}" type="pres">
      <dgm:prSet presAssocID="{E4B2BE36-6159-44AE-BE2B-CE445AA9E381}" presName="spaceB" presStyleCnt="0"/>
      <dgm:spPr/>
    </dgm:pt>
    <dgm:pt modelId="{895D9A95-D918-49C7-AD9E-93B4A5F200ED}" type="pres">
      <dgm:prSet presAssocID="{3DD0D45C-E092-45F0-BC77-A9458EBE873B}" presName="space" presStyleCnt="0"/>
      <dgm:spPr/>
    </dgm:pt>
    <dgm:pt modelId="{DAF797E1-8E81-4049-A477-0E8D83E44BFC}" type="pres">
      <dgm:prSet presAssocID="{2C8DEC3F-35EB-4AE5-BFFC-4803959FDB69}" presName="compositeA" presStyleCnt="0"/>
      <dgm:spPr/>
    </dgm:pt>
    <dgm:pt modelId="{0138CB36-F413-4378-883F-B57045F98796}" type="pres">
      <dgm:prSet presAssocID="{2C8DEC3F-35EB-4AE5-BFFC-4803959FDB69}" presName="textA" presStyleLbl="revTx" presStyleIdx="2" presStyleCnt="10">
        <dgm:presLayoutVars>
          <dgm:bulletEnabled val="1"/>
        </dgm:presLayoutVars>
      </dgm:prSet>
      <dgm:spPr/>
      <dgm:t>
        <a:bodyPr/>
        <a:lstStyle/>
        <a:p>
          <a:endParaRPr lang="de-DE"/>
        </a:p>
      </dgm:t>
    </dgm:pt>
    <dgm:pt modelId="{89409D0B-DA83-4181-B4A4-35C522E2B115}" type="pres">
      <dgm:prSet presAssocID="{2C8DEC3F-35EB-4AE5-BFFC-4803959FDB69}" presName="circleA" presStyleLbl="node1" presStyleIdx="2" presStyleCnt="10"/>
      <dgm:spPr/>
    </dgm:pt>
    <dgm:pt modelId="{F6484461-2965-4B4B-A23E-5C0A205BAF7D}" type="pres">
      <dgm:prSet presAssocID="{2C8DEC3F-35EB-4AE5-BFFC-4803959FDB69}" presName="spaceA" presStyleCnt="0"/>
      <dgm:spPr/>
    </dgm:pt>
    <dgm:pt modelId="{3AD3FFE5-E484-4324-B667-0912E0CB60BB}" type="pres">
      <dgm:prSet presAssocID="{057950DF-F5AA-44A3-A943-9DB12C91EA26}" presName="space" presStyleCnt="0"/>
      <dgm:spPr/>
    </dgm:pt>
    <dgm:pt modelId="{B71F65DD-05D1-439F-8688-418BDC415F23}" type="pres">
      <dgm:prSet presAssocID="{FC5A7DBB-1713-407D-B086-070F81439AD6}" presName="compositeB" presStyleCnt="0"/>
      <dgm:spPr/>
    </dgm:pt>
    <dgm:pt modelId="{48C4C7C3-E518-4E9C-BFFD-21365247F12C}" type="pres">
      <dgm:prSet presAssocID="{FC5A7DBB-1713-407D-B086-070F81439AD6}" presName="textB" presStyleLbl="revTx" presStyleIdx="3" presStyleCnt="10">
        <dgm:presLayoutVars>
          <dgm:bulletEnabled val="1"/>
        </dgm:presLayoutVars>
      </dgm:prSet>
      <dgm:spPr/>
      <dgm:t>
        <a:bodyPr/>
        <a:lstStyle/>
        <a:p>
          <a:endParaRPr lang="de-DE"/>
        </a:p>
      </dgm:t>
    </dgm:pt>
    <dgm:pt modelId="{C4D026F5-6084-48DD-9D00-D0524873F85B}" type="pres">
      <dgm:prSet presAssocID="{FC5A7DBB-1713-407D-B086-070F81439AD6}" presName="circleB" presStyleLbl="node1" presStyleIdx="3" presStyleCnt="10"/>
      <dgm:spPr/>
    </dgm:pt>
    <dgm:pt modelId="{ED9836A1-90D1-4181-82F6-E6E97B8A3BF0}" type="pres">
      <dgm:prSet presAssocID="{FC5A7DBB-1713-407D-B086-070F81439AD6}" presName="spaceB" presStyleCnt="0"/>
      <dgm:spPr/>
    </dgm:pt>
    <dgm:pt modelId="{4E00EB15-ADAB-4A68-98FE-ABFD3F4751E0}" type="pres">
      <dgm:prSet presAssocID="{9AEAC33F-609A-4F7F-B747-94A51EC382F8}" presName="space" presStyleCnt="0"/>
      <dgm:spPr/>
    </dgm:pt>
    <dgm:pt modelId="{46A6D73F-5998-4E88-A196-AE47F14E05F8}" type="pres">
      <dgm:prSet presAssocID="{3ED647E1-A7AB-42C7-B042-B5D7E40AE065}" presName="compositeA" presStyleCnt="0"/>
      <dgm:spPr/>
    </dgm:pt>
    <dgm:pt modelId="{5A8E4D7F-1B4A-4D5B-B59C-7FC612B12131}" type="pres">
      <dgm:prSet presAssocID="{3ED647E1-A7AB-42C7-B042-B5D7E40AE065}" presName="textA" presStyleLbl="revTx" presStyleIdx="4" presStyleCnt="10">
        <dgm:presLayoutVars>
          <dgm:bulletEnabled val="1"/>
        </dgm:presLayoutVars>
      </dgm:prSet>
      <dgm:spPr/>
      <dgm:t>
        <a:bodyPr/>
        <a:lstStyle/>
        <a:p>
          <a:endParaRPr lang="de-DE"/>
        </a:p>
      </dgm:t>
    </dgm:pt>
    <dgm:pt modelId="{967D297B-CD60-4A65-8F31-D7541BEA7412}" type="pres">
      <dgm:prSet presAssocID="{3ED647E1-A7AB-42C7-B042-B5D7E40AE065}" presName="circleA" presStyleLbl="node1" presStyleIdx="4" presStyleCnt="10"/>
      <dgm:spPr/>
    </dgm:pt>
    <dgm:pt modelId="{2407A289-4669-439F-AABC-F668BA91099C}" type="pres">
      <dgm:prSet presAssocID="{3ED647E1-A7AB-42C7-B042-B5D7E40AE065}" presName="spaceA" presStyleCnt="0"/>
      <dgm:spPr/>
    </dgm:pt>
    <dgm:pt modelId="{318113C7-CE1F-4E26-A21E-9527E770F346}" type="pres">
      <dgm:prSet presAssocID="{6AF9A0F2-29D9-4B6F-B70F-0F8EF795F906}" presName="space" presStyleCnt="0"/>
      <dgm:spPr/>
    </dgm:pt>
    <dgm:pt modelId="{FE3B5CD0-5E38-4B98-AE40-737DF84FB0D9}" type="pres">
      <dgm:prSet presAssocID="{443B2604-40FC-4020-A5FB-AB037F6AA7F5}" presName="compositeB" presStyleCnt="0"/>
      <dgm:spPr/>
    </dgm:pt>
    <dgm:pt modelId="{8FF5B448-1BEE-40DF-9CC2-0C61DF209BD8}" type="pres">
      <dgm:prSet presAssocID="{443B2604-40FC-4020-A5FB-AB037F6AA7F5}" presName="textB" presStyleLbl="revTx" presStyleIdx="5" presStyleCnt="10">
        <dgm:presLayoutVars>
          <dgm:bulletEnabled val="1"/>
        </dgm:presLayoutVars>
      </dgm:prSet>
      <dgm:spPr/>
      <dgm:t>
        <a:bodyPr/>
        <a:lstStyle/>
        <a:p>
          <a:endParaRPr lang="de-DE"/>
        </a:p>
      </dgm:t>
    </dgm:pt>
    <dgm:pt modelId="{2DE817D2-6E59-43B7-BD56-96F12A125058}" type="pres">
      <dgm:prSet presAssocID="{443B2604-40FC-4020-A5FB-AB037F6AA7F5}" presName="circleB" presStyleLbl="node1" presStyleIdx="5" presStyleCnt="10"/>
      <dgm:spPr/>
    </dgm:pt>
    <dgm:pt modelId="{54A0A718-09EC-453E-8BED-9E6C77801461}" type="pres">
      <dgm:prSet presAssocID="{443B2604-40FC-4020-A5FB-AB037F6AA7F5}" presName="spaceB" presStyleCnt="0"/>
      <dgm:spPr/>
    </dgm:pt>
    <dgm:pt modelId="{C9339799-7EBE-44EB-B6E8-97B3778E45B3}" type="pres">
      <dgm:prSet presAssocID="{97EC55E1-E516-4F7C-87A1-B6C22BDDC6A6}" presName="space" presStyleCnt="0"/>
      <dgm:spPr/>
    </dgm:pt>
    <dgm:pt modelId="{6E0CC3AE-427C-4157-9707-6F7E6EDB9EA6}" type="pres">
      <dgm:prSet presAssocID="{0B8B90BA-B4B8-48D0-8C41-BCB6F76ADB16}" presName="compositeA" presStyleCnt="0"/>
      <dgm:spPr/>
    </dgm:pt>
    <dgm:pt modelId="{D541454E-8351-4824-8666-405DBD8DFF2A}" type="pres">
      <dgm:prSet presAssocID="{0B8B90BA-B4B8-48D0-8C41-BCB6F76ADB16}" presName="textA" presStyleLbl="revTx" presStyleIdx="6" presStyleCnt="10">
        <dgm:presLayoutVars>
          <dgm:bulletEnabled val="1"/>
        </dgm:presLayoutVars>
      </dgm:prSet>
      <dgm:spPr/>
      <dgm:t>
        <a:bodyPr/>
        <a:lstStyle/>
        <a:p>
          <a:endParaRPr lang="de-DE"/>
        </a:p>
      </dgm:t>
    </dgm:pt>
    <dgm:pt modelId="{275C8E75-C547-4DBE-A79A-94FACB3CF457}" type="pres">
      <dgm:prSet presAssocID="{0B8B90BA-B4B8-48D0-8C41-BCB6F76ADB16}" presName="circleA" presStyleLbl="node1" presStyleIdx="6" presStyleCnt="10"/>
      <dgm:spPr/>
    </dgm:pt>
    <dgm:pt modelId="{BA554BFB-24C0-4F26-ACC5-B75A8607CF6E}" type="pres">
      <dgm:prSet presAssocID="{0B8B90BA-B4B8-48D0-8C41-BCB6F76ADB16}" presName="spaceA" presStyleCnt="0"/>
      <dgm:spPr/>
    </dgm:pt>
    <dgm:pt modelId="{3416DBEE-9B7D-45B6-AC47-69CE335FBFD3}" type="pres">
      <dgm:prSet presAssocID="{33AE95E8-33AE-4669-9623-08DA5FF9787D}" presName="space" presStyleCnt="0"/>
      <dgm:spPr/>
    </dgm:pt>
    <dgm:pt modelId="{BB2717BA-82B5-41CF-8221-F66D3BF5CCE6}" type="pres">
      <dgm:prSet presAssocID="{69EFCFB4-C7E1-423E-9AEC-DC4C27BABCD7}" presName="compositeB" presStyleCnt="0"/>
      <dgm:spPr/>
    </dgm:pt>
    <dgm:pt modelId="{1C5C38BA-419A-4D82-B9FD-F3DA5CAE91D7}" type="pres">
      <dgm:prSet presAssocID="{69EFCFB4-C7E1-423E-9AEC-DC4C27BABCD7}" presName="textB" presStyleLbl="revTx" presStyleIdx="7" presStyleCnt="10">
        <dgm:presLayoutVars>
          <dgm:bulletEnabled val="1"/>
        </dgm:presLayoutVars>
      </dgm:prSet>
      <dgm:spPr/>
      <dgm:t>
        <a:bodyPr/>
        <a:lstStyle/>
        <a:p>
          <a:endParaRPr lang="de-DE"/>
        </a:p>
      </dgm:t>
    </dgm:pt>
    <dgm:pt modelId="{BF811D1A-3443-4CA2-9830-5C3E7793C1C7}" type="pres">
      <dgm:prSet presAssocID="{69EFCFB4-C7E1-423E-9AEC-DC4C27BABCD7}" presName="circleB" presStyleLbl="node1" presStyleIdx="7" presStyleCnt="10"/>
      <dgm:spPr/>
    </dgm:pt>
    <dgm:pt modelId="{5B070964-B01F-40E8-B4E9-C9F858F49DAC}" type="pres">
      <dgm:prSet presAssocID="{69EFCFB4-C7E1-423E-9AEC-DC4C27BABCD7}" presName="spaceB" presStyleCnt="0"/>
      <dgm:spPr/>
    </dgm:pt>
    <dgm:pt modelId="{3A770F13-F91F-4B91-92E8-081E4036968B}" type="pres">
      <dgm:prSet presAssocID="{4A19C36E-317D-41A0-B428-543732F0F73C}" presName="space" presStyleCnt="0"/>
      <dgm:spPr/>
    </dgm:pt>
    <dgm:pt modelId="{8211095E-A55B-4764-9008-C272D0F5742C}" type="pres">
      <dgm:prSet presAssocID="{9F35B18F-318D-4DEF-8438-6DDF3D33B0AF}" presName="compositeA" presStyleCnt="0"/>
      <dgm:spPr/>
    </dgm:pt>
    <dgm:pt modelId="{7CED6917-1C5B-4FB9-8F76-7D204490F98C}" type="pres">
      <dgm:prSet presAssocID="{9F35B18F-318D-4DEF-8438-6DDF3D33B0AF}" presName="textA" presStyleLbl="revTx" presStyleIdx="8" presStyleCnt="10">
        <dgm:presLayoutVars>
          <dgm:bulletEnabled val="1"/>
        </dgm:presLayoutVars>
      </dgm:prSet>
      <dgm:spPr/>
      <dgm:t>
        <a:bodyPr/>
        <a:lstStyle/>
        <a:p>
          <a:endParaRPr lang="de-DE"/>
        </a:p>
      </dgm:t>
    </dgm:pt>
    <dgm:pt modelId="{B4808838-8B68-4422-9FE0-CEE2744F9274}" type="pres">
      <dgm:prSet presAssocID="{9F35B18F-318D-4DEF-8438-6DDF3D33B0AF}" presName="circleA" presStyleLbl="node1" presStyleIdx="8" presStyleCnt="10"/>
      <dgm:spPr/>
    </dgm:pt>
    <dgm:pt modelId="{15FB9646-4EF7-4968-83ED-932C46521137}" type="pres">
      <dgm:prSet presAssocID="{9F35B18F-318D-4DEF-8438-6DDF3D33B0AF}" presName="spaceA" presStyleCnt="0"/>
      <dgm:spPr/>
    </dgm:pt>
    <dgm:pt modelId="{B349C58E-877D-4E1C-B379-E1BBE9FA3496}" type="pres">
      <dgm:prSet presAssocID="{C2D80656-113D-4794-9EB6-6FE78D1D4201}" presName="space" presStyleCnt="0"/>
      <dgm:spPr/>
    </dgm:pt>
    <dgm:pt modelId="{05A554E5-4C76-4FA3-8873-A30722AFA37B}" type="pres">
      <dgm:prSet presAssocID="{EDAC0182-4220-45F4-A09B-A880C1D50E28}" presName="compositeB" presStyleCnt="0"/>
      <dgm:spPr/>
    </dgm:pt>
    <dgm:pt modelId="{93F089C6-6A98-481B-9B45-F36ED45B445A}" type="pres">
      <dgm:prSet presAssocID="{EDAC0182-4220-45F4-A09B-A880C1D50E28}" presName="textB" presStyleLbl="revTx" presStyleIdx="9" presStyleCnt="10">
        <dgm:presLayoutVars>
          <dgm:bulletEnabled val="1"/>
        </dgm:presLayoutVars>
      </dgm:prSet>
      <dgm:spPr/>
      <dgm:t>
        <a:bodyPr/>
        <a:lstStyle/>
        <a:p>
          <a:endParaRPr lang="de-DE"/>
        </a:p>
      </dgm:t>
    </dgm:pt>
    <dgm:pt modelId="{9A7A84DE-4648-42C5-95F7-E0B398C9F27B}" type="pres">
      <dgm:prSet presAssocID="{EDAC0182-4220-45F4-A09B-A880C1D50E28}" presName="circleB" presStyleLbl="node1" presStyleIdx="9" presStyleCnt="10"/>
      <dgm:spPr/>
    </dgm:pt>
    <dgm:pt modelId="{BC8EA202-B6F8-4994-BBE8-EBA4683452C2}" type="pres">
      <dgm:prSet presAssocID="{EDAC0182-4220-45F4-A09B-A880C1D50E28}" presName="spaceB" presStyleCnt="0"/>
      <dgm:spPr/>
    </dgm:pt>
  </dgm:ptLst>
  <dgm:cxnLst>
    <dgm:cxn modelId="{C575A557-E00A-468B-9472-EDC6F45399BC}" type="presOf" srcId="{69EFCFB4-C7E1-423E-9AEC-DC4C27BABCD7}" destId="{1C5C38BA-419A-4D82-B9FD-F3DA5CAE91D7}" srcOrd="0" destOrd="0" presId="urn:microsoft.com/office/officeart/2005/8/layout/hProcess11"/>
    <dgm:cxn modelId="{876D1FF7-7D42-41E7-BD67-29D652E2D5F6}" type="presOf" srcId="{3ED647E1-A7AB-42C7-B042-B5D7E40AE065}" destId="{5A8E4D7F-1B4A-4D5B-B59C-7FC612B12131}" srcOrd="0" destOrd="0" presId="urn:microsoft.com/office/officeart/2005/8/layout/hProcess11"/>
    <dgm:cxn modelId="{5F0F4BB2-B2DE-4548-81A9-E8D23DF56D71}" type="presOf" srcId="{9F35B18F-318D-4DEF-8438-6DDF3D33B0AF}" destId="{7CED6917-1C5B-4FB9-8F76-7D204490F98C}" srcOrd="0" destOrd="0" presId="urn:microsoft.com/office/officeart/2005/8/layout/hProcess11"/>
    <dgm:cxn modelId="{BBC50F06-60AB-4C1F-BAAB-8BBD00EACA6C}" srcId="{ED10B1F9-274A-41BC-997C-A7F626795949}" destId="{F2743849-DC15-45F8-9DDE-15923BB19B08}" srcOrd="0" destOrd="0" parTransId="{A7841879-8902-4EB7-B5E4-6D4A19D71D47}" sibTransId="{F926EC93-10B6-4B77-A80A-D2701F7AF0F2}"/>
    <dgm:cxn modelId="{EAE54C64-D6B1-4EA2-980E-8409D0A827FB}" type="presOf" srcId="{0B8B90BA-B4B8-48D0-8C41-BCB6F76ADB16}" destId="{D541454E-8351-4824-8666-405DBD8DFF2A}" srcOrd="0" destOrd="0" presId="urn:microsoft.com/office/officeart/2005/8/layout/hProcess11"/>
    <dgm:cxn modelId="{AB8C4EF4-61FF-40C1-9016-795C28410CDF}" type="presOf" srcId="{ED10B1F9-274A-41BC-997C-A7F626795949}" destId="{01EDA0C4-92E1-4757-BF87-269ADC229999}" srcOrd="0" destOrd="0" presId="urn:microsoft.com/office/officeart/2005/8/layout/hProcess11"/>
    <dgm:cxn modelId="{AD86A400-9AB6-4698-8B9B-619597107301}" srcId="{ED10B1F9-274A-41BC-997C-A7F626795949}" destId="{9F35B18F-318D-4DEF-8438-6DDF3D33B0AF}" srcOrd="8" destOrd="0" parTransId="{84197BC8-CB9B-43B1-823E-BEFEE7FDBA00}" sibTransId="{C2D80656-113D-4794-9EB6-6FE78D1D4201}"/>
    <dgm:cxn modelId="{B3D8781B-8B0B-41CE-A6D3-D6A97AF26CD7}" srcId="{ED10B1F9-274A-41BC-997C-A7F626795949}" destId="{69EFCFB4-C7E1-423E-9AEC-DC4C27BABCD7}" srcOrd="7" destOrd="0" parTransId="{12D70E0A-0B94-49B5-B23E-D63B20BBFEC7}" sibTransId="{4A19C36E-317D-41A0-B428-543732F0F73C}"/>
    <dgm:cxn modelId="{DF2DC007-B4D3-47A3-BFCB-2C4EEEBAFE30}" type="presOf" srcId="{443B2604-40FC-4020-A5FB-AB037F6AA7F5}" destId="{8FF5B448-1BEE-40DF-9CC2-0C61DF209BD8}" srcOrd="0" destOrd="0" presId="urn:microsoft.com/office/officeart/2005/8/layout/hProcess11"/>
    <dgm:cxn modelId="{F321E9F6-9B14-4FB5-A876-1BE23C3DE53E}" type="presOf" srcId="{F2743849-DC15-45F8-9DDE-15923BB19B08}" destId="{562B0854-C0BC-4AB1-9E54-3FDA7AD74673}" srcOrd="0" destOrd="0" presId="urn:microsoft.com/office/officeart/2005/8/layout/hProcess11"/>
    <dgm:cxn modelId="{1B8CF319-4ED5-415E-8EBF-FDC21D20F48E}" type="presOf" srcId="{EDAC0182-4220-45F4-A09B-A880C1D50E28}" destId="{93F089C6-6A98-481B-9B45-F36ED45B445A}" srcOrd="0" destOrd="0" presId="urn:microsoft.com/office/officeart/2005/8/layout/hProcess11"/>
    <dgm:cxn modelId="{AF8EEBA3-E03D-4556-BD86-A4E501414A0E}" type="presOf" srcId="{2C8DEC3F-35EB-4AE5-BFFC-4803959FDB69}" destId="{0138CB36-F413-4378-883F-B57045F98796}" srcOrd="0" destOrd="0" presId="urn:microsoft.com/office/officeart/2005/8/layout/hProcess11"/>
    <dgm:cxn modelId="{C7E6B3D1-42CA-4C82-98CA-38277BAE179B}" srcId="{ED10B1F9-274A-41BC-997C-A7F626795949}" destId="{0B8B90BA-B4B8-48D0-8C41-BCB6F76ADB16}" srcOrd="6" destOrd="0" parTransId="{2DEF089F-1645-48C9-B093-CF6152354154}" sibTransId="{33AE95E8-33AE-4669-9623-08DA5FF9787D}"/>
    <dgm:cxn modelId="{471502B6-BC45-4A96-AA91-7654B34AE42E}" type="presOf" srcId="{E4B2BE36-6159-44AE-BE2B-CE445AA9E381}" destId="{56538264-F82E-4D52-9335-44C38A15E6EF}" srcOrd="0" destOrd="0" presId="urn:microsoft.com/office/officeart/2005/8/layout/hProcess11"/>
    <dgm:cxn modelId="{1E8DFCFF-42D4-4AE6-ACCC-D1A3F7421EB3}" srcId="{ED10B1F9-274A-41BC-997C-A7F626795949}" destId="{EDAC0182-4220-45F4-A09B-A880C1D50E28}" srcOrd="9" destOrd="0" parTransId="{E898DDB1-341A-4F4A-8B95-B371FA76B380}" sibTransId="{DCA61A38-D010-4A3A-A451-FF08F27B6969}"/>
    <dgm:cxn modelId="{1286CB1B-9CDD-4BD3-8000-3A9DDA8B96E2}" type="presOf" srcId="{FC5A7DBB-1713-407D-B086-070F81439AD6}" destId="{48C4C7C3-E518-4E9C-BFFD-21365247F12C}" srcOrd="0" destOrd="0" presId="urn:microsoft.com/office/officeart/2005/8/layout/hProcess11"/>
    <dgm:cxn modelId="{C34BA328-D16E-454C-9468-5449D238DC96}" srcId="{ED10B1F9-274A-41BC-997C-A7F626795949}" destId="{E4B2BE36-6159-44AE-BE2B-CE445AA9E381}" srcOrd="1" destOrd="0" parTransId="{622AB9C5-4232-4BA0-9921-9F5CDFB17E37}" sibTransId="{3DD0D45C-E092-45F0-BC77-A9458EBE873B}"/>
    <dgm:cxn modelId="{AD2B2510-916C-4F0D-8FB0-68A85B079CE8}" srcId="{ED10B1F9-274A-41BC-997C-A7F626795949}" destId="{443B2604-40FC-4020-A5FB-AB037F6AA7F5}" srcOrd="5" destOrd="0" parTransId="{DD90DD93-354D-4FBF-AFDC-9862D287CC8F}" sibTransId="{97EC55E1-E516-4F7C-87A1-B6C22BDDC6A6}"/>
    <dgm:cxn modelId="{C30BF605-6131-4C4F-8BBF-57DECFA1D36B}" srcId="{ED10B1F9-274A-41BC-997C-A7F626795949}" destId="{FC5A7DBB-1713-407D-B086-070F81439AD6}" srcOrd="3" destOrd="0" parTransId="{C36A2C3A-37FB-4EEB-BE01-40E51CC6A476}" sibTransId="{9AEAC33F-609A-4F7F-B747-94A51EC382F8}"/>
    <dgm:cxn modelId="{A71B4D74-890C-4CC2-8393-EC96B534F35C}" srcId="{ED10B1F9-274A-41BC-997C-A7F626795949}" destId="{2C8DEC3F-35EB-4AE5-BFFC-4803959FDB69}" srcOrd="2" destOrd="0" parTransId="{C9459726-DF48-44A8-9086-848D4609C08B}" sibTransId="{057950DF-F5AA-44A3-A943-9DB12C91EA26}"/>
    <dgm:cxn modelId="{4C6FB3C5-9EEE-4750-A161-CB3E21BE830C}" srcId="{ED10B1F9-274A-41BC-997C-A7F626795949}" destId="{3ED647E1-A7AB-42C7-B042-B5D7E40AE065}" srcOrd="4" destOrd="0" parTransId="{7EC12625-BBB6-4531-B8CE-B4A385C57376}" sibTransId="{6AF9A0F2-29D9-4B6F-B70F-0F8EF795F906}"/>
    <dgm:cxn modelId="{B32CD376-E56A-4727-826A-47A4E6BD8491}" type="presParOf" srcId="{01EDA0C4-92E1-4757-BF87-269ADC229999}" destId="{F8A8EC80-3D80-456F-B349-1AB1F4D755A2}" srcOrd="0" destOrd="0" presId="urn:microsoft.com/office/officeart/2005/8/layout/hProcess11"/>
    <dgm:cxn modelId="{04BE9FFD-1DA2-4FD6-B3B2-26EC3869FF73}" type="presParOf" srcId="{01EDA0C4-92E1-4757-BF87-269ADC229999}" destId="{EBCA4936-801B-486C-9DB6-5309DA40B300}" srcOrd="1" destOrd="0" presId="urn:microsoft.com/office/officeart/2005/8/layout/hProcess11"/>
    <dgm:cxn modelId="{D5ED5ACA-93E8-44B1-AB5F-B701B6760FB5}" type="presParOf" srcId="{EBCA4936-801B-486C-9DB6-5309DA40B300}" destId="{934712E8-EAB4-4869-8BC6-DE4B2E21E0BA}" srcOrd="0" destOrd="0" presId="urn:microsoft.com/office/officeart/2005/8/layout/hProcess11"/>
    <dgm:cxn modelId="{7E100B7E-65D5-4D1B-9E90-D0A505415FEF}" type="presParOf" srcId="{934712E8-EAB4-4869-8BC6-DE4B2E21E0BA}" destId="{562B0854-C0BC-4AB1-9E54-3FDA7AD74673}" srcOrd="0" destOrd="0" presId="urn:microsoft.com/office/officeart/2005/8/layout/hProcess11"/>
    <dgm:cxn modelId="{8E325199-DA44-4016-9371-82E31D0C3D09}" type="presParOf" srcId="{934712E8-EAB4-4869-8BC6-DE4B2E21E0BA}" destId="{C74F07E8-01E0-44F3-A2D8-A534D2E27D34}" srcOrd="1" destOrd="0" presId="urn:microsoft.com/office/officeart/2005/8/layout/hProcess11"/>
    <dgm:cxn modelId="{E881156E-3EB0-4D68-B7DE-39AB37D8D1C1}" type="presParOf" srcId="{934712E8-EAB4-4869-8BC6-DE4B2E21E0BA}" destId="{07444F35-07CC-4CA0-A872-F8971E6A42B7}" srcOrd="2" destOrd="0" presId="urn:microsoft.com/office/officeart/2005/8/layout/hProcess11"/>
    <dgm:cxn modelId="{6940351F-FE55-40AB-8620-135AE1B894DC}" type="presParOf" srcId="{EBCA4936-801B-486C-9DB6-5309DA40B300}" destId="{B77CDDE4-90A3-4FE6-8F93-6B6AD32EB9C8}" srcOrd="1" destOrd="0" presId="urn:microsoft.com/office/officeart/2005/8/layout/hProcess11"/>
    <dgm:cxn modelId="{60CD815E-24BA-4709-8D02-3D52C80303FF}" type="presParOf" srcId="{EBCA4936-801B-486C-9DB6-5309DA40B300}" destId="{157D99B2-930C-420F-BFDA-75648A8A949B}" srcOrd="2" destOrd="0" presId="urn:microsoft.com/office/officeart/2005/8/layout/hProcess11"/>
    <dgm:cxn modelId="{D1BB1A18-D369-470A-8589-A309D9BF53A2}" type="presParOf" srcId="{157D99B2-930C-420F-BFDA-75648A8A949B}" destId="{56538264-F82E-4D52-9335-44C38A15E6EF}" srcOrd="0" destOrd="0" presId="urn:microsoft.com/office/officeart/2005/8/layout/hProcess11"/>
    <dgm:cxn modelId="{50B17FC8-D104-4408-B718-75E9C48776F7}" type="presParOf" srcId="{157D99B2-930C-420F-BFDA-75648A8A949B}" destId="{9CA81374-A145-49E7-98D9-470BD6B613F4}" srcOrd="1" destOrd="0" presId="urn:microsoft.com/office/officeart/2005/8/layout/hProcess11"/>
    <dgm:cxn modelId="{8BEB0223-72F6-420D-961E-869492643452}" type="presParOf" srcId="{157D99B2-930C-420F-BFDA-75648A8A949B}" destId="{95209C40-4724-4819-9A6D-0BD4BDF923AD}" srcOrd="2" destOrd="0" presId="urn:microsoft.com/office/officeart/2005/8/layout/hProcess11"/>
    <dgm:cxn modelId="{52059132-61C7-41EC-BBA1-7B5772D0F152}" type="presParOf" srcId="{EBCA4936-801B-486C-9DB6-5309DA40B300}" destId="{895D9A95-D918-49C7-AD9E-93B4A5F200ED}" srcOrd="3" destOrd="0" presId="urn:microsoft.com/office/officeart/2005/8/layout/hProcess11"/>
    <dgm:cxn modelId="{51D397F2-5543-41EC-B3FB-09B28BF20E1D}" type="presParOf" srcId="{EBCA4936-801B-486C-9DB6-5309DA40B300}" destId="{DAF797E1-8E81-4049-A477-0E8D83E44BFC}" srcOrd="4" destOrd="0" presId="urn:microsoft.com/office/officeart/2005/8/layout/hProcess11"/>
    <dgm:cxn modelId="{E7D7CC83-185D-44D7-956A-852B01DC888A}" type="presParOf" srcId="{DAF797E1-8E81-4049-A477-0E8D83E44BFC}" destId="{0138CB36-F413-4378-883F-B57045F98796}" srcOrd="0" destOrd="0" presId="urn:microsoft.com/office/officeart/2005/8/layout/hProcess11"/>
    <dgm:cxn modelId="{2743C235-5878-4840-ABE6-223E05EC985A}" type="presParOf" srcId="{DAF797E1-8E81-4049-A477-0E8D83E44BFC}" destId="{89409D0B-DA83-4181-B4A4-35C522E2B115}" srcOrd="1" destOrd="0" presId="urn:microsoft.com/office/officeart/2005/8/layout/hProcess11"/>
    <dgm:cxn modelId="{A51AFEC3-2F64-4925-AD38-7AB38C1E8B47}" type="presParOf" srcId="{DAF797E1-8E81-4049-A477-0E8D83E44BFC}" destId="{F6484461-2965-4B4B-A23E-5C0A205BAF7D}" srcOrd="2" destOrd="0" presId="urn:microsoft.com/office/officeart/2005/8/layout/hProcess11"/>
    <dgm:cxn modelId="{2F19B608-3636-413D-A2C7-6782804E517D}" type="presParOf" srcId="{EBCA4936-801B-486C-9DB6-5309DA40B300}" destId="{3AD3FFE5-E484-4324-B667-0912E0CB60BB}" srcOrd="5" destOrd="0" presId="urn:microsoft.com/office/officeart/2005/8/layout/hProcess11"/>
    <dgm:cxn modelId="{62FE7E2A-8220-4C61-A8AA-1CF9EB2CE787}" type="presParOf" srcId="{EBCA4936-801B-486C-9DB6-5309DA40B300}" destId="{B71F65DD-05D1-439F-8688-418BDC415F23}" srcOrd="6" destOrd="0" presId="urn:microsoft.com/office/officeart/2005/8/layout/hProcess11"/>
    <dgm:cxn modelId="{DCFF7458-0135-4E7E-B10E-88C1A4FF2C22}" type="presParOf" srcId="{B71F65DD-05D1-439F-8688-418BDC415F23}" destId="{48C4C7C3-E518-4E9C-BFFD-21365247F12C}" srcOrd="0" destOrd="0" presId="urn:microsoft.com/office/officeart/2005/8/layout/hProcess11"/>
    <dgm:cxn modelId="{0C64061D-A509-4763-8052-2DCB0B7EA266}" type="presParOf" srcId="{B71F65DD-05D1-439F-8688-418BDC415F23}" destId="{C4D026F5-6084-48DD-9D00-D0524873F85B}" srcOrd="1" destOrd="0" presId="urn:microsoft.com/office/officeart/2005/8/layout/hProcess11"/>
    <dgm:cxn modelId="{5F86EB14-2D61-4138-AAAB-2C853584A883}" type="presParOf" srcId="{B71F65DD-05D1-439F-8688-418BDC415F23}" destId="{ED9836A1-90D1-4181-82F6-E6E97B8A3BF0}" srcOrd="2" destOrd="0" presId="urn:microsoft.com/office/officeart/2005/8/layout/hProcess11"/>
    <dgm:cxn modelId="{19B7B3FF-0C38-4D3F-8708-D022578ACC06}" type="presParOf" srcId="{EBCA4936-801B-486C-9DB6-5309DA40B300}" destId="{4E00EB15-ADAB-4A68-98FE-ABFD3F4751E0}" srcOrd="7" destOrd="0" presId="urn:microsoft.com/office/officeart/2005/8/layout/hProcess11"/>
    <dgm:cxn modelId="{E860F41B-64CB-44E4-859A-1C1B128299C5}" type="presParOf" srcId="{EBCA4936-801B-486C-9DB6-5309DA40B300}" destId="{46A6D73F-5998-4E88-A196-AE47F14E05F8}" srcOrd="8" destOrd="0" presId="urn:microsoft.com/office/officeart/2005/8/layout/hProcess11"/>
    <dgm:cxn modelId="{6B5BAF47-1183-43F7-AFB8-A6A1A6606215}" type="presParOf" srcId="{46A6D73F-5998-4E88-A196-AE47F14E05F8}" destId="{5A8E4D7F-1B4A-4D5B-B59C-7FC612B12131}" srcOrd="0" destOrd="0" presId="urn:microsoft.com/office/officeart/2005/8/layout/hProcess11"/>
    <dgm:cxn modelId="{3EE4A0BD-9B48-412C-A711-C62E62FE87A5}" type="presParOf" srcId="{46A6D73F-5998-4E88-A196-AE47F14E05F8}" destId="{967D297B-CD60-4A65-8F31-D7541BEA7412}" srcOrd="1" destOrd="0" presId="urn:microsoft.com/office/officeart/2005/8/layout/hProcess11"/>
    <dgm:cxn modelId="{7118405C-871D-4694-9FC4-FFDEBEA490C4}" type="presParOf" srcId="{46A6D73F-5998-4E88-A196-AE47F14E05F8}" destId="{2407A289-4669-439F-AABC-F668BA91099C}" srcOrd="2" destOrd="0" presId="urn:microsoft.com/office/officeart/2005/8/layout/hProcess11"/>
    <dgm:cxn modelId="{CA187A60-AB29-4C09-A2F9-C320A216A398}" type="presParOf" srcId="{EBCA4936-801B-486C-9DB6-5309DA40B300}" destId="{318113C7-CE1F-4E26-A21E-9527E770F346}" srcOrd="9" destOrd="0" presId="urn:microsoft.com/office/officeart/2005/8/layout/hProcess11"/>
    <dgm:cxn modelId="{DFD2FD64-D628-402A-B56D-AF93EDA5CF1A}" type="presParOf" srcId="{EBCA4936-801B-486C-9DB6-5309DA40B300}" destId="{FE3B5CD0-5E38-4B98-AE40-737DF84FB0D9}" srcOrd="10" destOrd="0" presId="urn:microsoft.com/office/officeart/2005/8/layout/hProcess11"/>
    <dgm:cxn modelId="{7A7DE281-B224-49DA-BB6A-D641D32E7621}" type="presParOf" srcId="{FE3B5CD0-5E38-4B98-AE40-737DF84FB0D9}" destId="{8FF5B448-1BEE-40DF-9CC2-0C61DF209BD8}" srcOrd="0" destOrd="0" presId="urn:microsoft.com/office/officeart/2005/8/layout/hProcess11"/>
    <dgm:cxn modelId="{A6CEA419-B1F1-4DBB-AE36-30092D468055}" type="presParOf" srcId="{FE3B5CD0-5E38-4B98-AE40-737DF84FB0D9}" destId="{2DE817D2-6E59-43B7-BD56-96F12A125058}" srcOrd="1" destOrd="0" presId="urn:microsoft.com/office/officeart/2005/8/layout/hProcess11"/>
    <dgm:cxn modelId="{8A4C39FB-6F98-4EAC-B3F0-053B512D16F4}" type="presParOf" srcId="{FE3B5CD0-5E38-4B98-AE40-737DF84FB0D9}" destId="{54A0A718-09EC-453E-8BED-9E6C77801461}" srcOrd="2" destOrd="0" presId="urn:microsoft.com/office/officeart/2005/8/layout/hProcess11"/>
    <dgm:cxn modelId="{A306D12D-78F9-4E01-A7EA-86FDA10301E6}" type="presParOf" srcId="{EBCA4936-801B-486C-9DB6-5309DA40B300}" destId="{C9339799-7EBE-44EB-B6E8-97B3778E45B3}" srcOrd="11" destOrd="0" presId="urn:microsoft.com/office/officeart/2005/8/layout/hProcess11"/>
    <dgm:cxn modelId="{4F8D7C4E-3E36-4392-A2BC-1F90DA7F3DAB}" type="presParOf" srcId="{EBCA4936-801B-486C-9DB6-5309DA40B300}" destId="{6E0CC3AE-427C-4157-9707-6F7E6EDB9EA6}" srcOrd="12" destOrd="0" presId="urn:microsoft.com/office/officeart/2005/8/layout/hProcess11"/>
    <dgm:cxn modelId="{62938928-D388-4CE0-B715-4CF9776188A8}" type="presParOf" srcId="{6E0CC3AE-427C-4157-9707-6F7E6EDB9EA6}" destId="{D541454E-8351-4824-8666-405DBD8DFF2A}" srcOrd="0" destOrd="0" presId="urn:microsoft.com/office/officeart/2005/8/layout/hProcess11"/>
    <dgm:cxn modelId="{26DDFD70-47FF-4E65-9CC2-74DCBB09B1B1}" type="presParOf" srcId="{6E0CC3AE-427C-4157-9707-6F7E6EDB9EA6}" destId="{275C8E75-C547-4DBE-A79A-94FACB3CF457}" srcOrd="1" destOrd="0" presId="urn:microsoft.com/office/officeart/2005/8/layout/hProcess11"/>
    <dgm:cxn modelId="{73572067-F374-44A0-BC6F-94BDDC048C33}" type="presParOf" srcId="{6E0CC3AE-427C-4157-9707-6F7E6EDB9EA6}" destId="{BA554BFB-24C0-4F26-ACC5-B75A8607CF6E}" srcOrd="2" destOrd="0" presId="urn:microsoft.com/office/officeart/2005/8/layout/hProcess11"/>
    <dgm:cxn modelId="{AB4EAC07-22E9-40E2-BD7A-316C18510FCD}" type="presParOf" srcId="{EBCA4936-801B-486C-9DB6-5309DA40B300}" destId="{3416DBEE-9B7D-45B6-AC47-69CE335FBFD3}" srcOrd="13" destOrd="0" presId="urn:microsoft.com/office/officeart/2005/8/layout/hProcess11"/>
    <dgm:cxn modelId="{6217A66D-E8E1-4F60-8A1C-3BB2A1F910AD}" type="presParOf" srcId="{EBCA4936-801B-486C-9DB6-5309DA40B300}" destId="{BB2717BA-82B5-41CF-8221-F66D3BF5CCE6}" srcOrd="14" destOrd="0" presId="urn:microsoft.com/office/officeart/2005/8/layout/hProcess11"/>
    <dgm:cxn modelId="{A706BBBD-0A1C-44D1-B672-1933B9BF462A}" type="presParOf" srcId="{BB2717BA-82B5-41CF-8221-F66D3BF5CCE6}" destId="{1C5C38BA-419A-4D82-B9FD-F3DA5CAE91D7}" srcOrd="0" destOrd="0" presId="urn:microsoft.com/office/officeart/2005/8/layout/hProcess11"/>
    <dgm:cxn modelId="{06DB8F8F-9A8F-4390-9CAD-0C039462832F}" type="presParOf" srcId="{BB2717BA-82B5-41CF-8221-F66D3BF5CCE6}" destId="{BF811D1A-3443-4CA2-9830-5C3E7793C1C7}" srcOrd="1" destOrd="0" presId="urn:microsoft.com/office/officeart/2005/8/layout/hProcess11"/>
    <dgm:cxn modelId="{FF25C6E5-B3E1-4820-B7F4-9D7BC3529BFC}" type="presParOf" srcId="{BB2717BA-82B5-41CF-8221-F66D3BF5CCE6}" destId="{5B070964-B01F-40E8-B4E9-C9F858F49DAC}" srcOrd="2" destOrd="0" presId="urn:microsoft.com/office/officeart/2005/8/layout/hProcess11"/>
    <dgm:cxn modelId="{CEB6E0D5-1CFF-4B76-AB17-5CB604BDB2E5}" type="presParOf" srcId="{EBCA4936-801B-486C-9DB6-5309DA40B300}" destId="{3A770F13-F91F-4B91-92E8-081E4036968B}" srcOrd="15" destOrd="0" presId="urn:microsoft.com/office/officeart/2005/8/layout/hProcess11"/>
    <dgm:cxn modelId="{7F37D146-9748-4645-A34A-697DB8EB98B9}" type="presParOf" srcId="{EBCA4936-801B-486C-9DB6-5309DA40B300}" destId="{8211095E-A55B-4764-9008-C272D0F5742C}" srcOrd="16" destOrd="0" presId="urn:microsoft.com/office/officeart/2005/8/layout/hProcess11"/>
    <dgm:cxn modelId="{ED22375E-CA76-4297-B345-177D97094619}" type="presParOf" srcId="{8211095E-A55B-4764-9008-C272D0F5742C}" destId="{7CED6917-1C5B-4FB9-8F76-7D204490F98C}" srcOrd="0" destOrd="0" presId="urn:microsoft.com/office/officeart/2005/8/layout/hProcess11"/>
    <dgm:cxn modelId="{FBF2BDF6-9BF2-4DE8-88C4-28F2B5536227}" type="presParOf" srcId="{8211095E-A55B-4764-9008-C272D0F5742C}" destId="{B4808838-8B68-4422-9FE0-CEE2744F9274}" srcOrd="1" destOrd="0" presId="urn:microsoft.com/office/officeart/2005/8/layout/hProcess11"/>
    <dgm:cxn modelId="{B3289C49-4E46-4CBC-9588-6CB8EE6BDAB4}" type="presParOf" srcId="{8211095E-A55B-4764-9008-C272D0F5742C}" destId="{15FB9646-4EF7-4968-83ED-932C46521137}" srcOrd="2" destOrd="0" presId="urn:microsoft.com/office/officeart/2005/8/layout/hProcess11"/>
    <dgm:cxn modelId="{6E13AC8A-1651-4F6C-A200-40F4D37FFC77}" type="presParOf" srcId="{EBCA4936-801B-486C-9DB6-5309DA40B300}" destId="{B349C58E-877D-4E1C-B379-E1BBE9FA3496}" srcOrd="17" destOrd="0" presId="urn:microsoft.com/office/officeart/2005/8/layout/hProcess11"/>
    <dgm:cxn modelId="{E5CF74AC-98D6-434A-B1DF-C98552ADF22C}" type="presParOf" srcId="{EBCA4936-801B-486C-9DB6-5309DA40B300}" destId="{05A554E5-4C76-4FA3-8873-A30722AFA37B}" srcOrd="18" destOrd="0" presId="urn:microsoft.com/office/officeart/2005/8/layout/hProcess11"/>
    <dgm:cxn modelId="{39A17BF8-BB0C-4C49-8E59-DE7FF0D83F42}" type="presParOf" srcId="{05A554E5-4C76-4FA3-8873-A30722AFA37B}" destId="{93F089C6-6A98-481B-9B45-F36ED45B445A}" srcOrd="0" destOrd="0" presId="urn:microsoft.com/office/officeart/2005/8/layout/hProcess11"/>
    <dgm:cxn modelId="{1C152A65-7971-44D1-A9A1-759BEFF11510}" type="presParOf" srcId="{05A554E5-4C76-4FA3-8873-A30722AFA37B}" destId="{9A7A84DE-4648-42C5-95F7-E0B398C9F27B}" srcOrd="1" destOrd="0" presId="urn:microsoft.com/office/officeart/2005/8/layout/hProcess11"/>
    <dgm:cxn modelId="{48ACA0DC-3C12-4CDF-97AD-160FFE726DA1}" type="presParOf" srcId="{05A554E5-4C76-4FA3-8873-A30722AFA37B}" destId="{BC8EA202-B6F8-4994-BBE8-EBA4683452C2}"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3A5FE-78B5-4471-A1BF-5D921954A7BB}">
      <dsp:nvSpPr>
        <dsp:cNvPr id="0" name=""/>
        <dsp:cNvSpPr/>
      </dsp:nvSpPr>
      <dsp:spPr>
        <a:xfrm>
          <a:off x="-5664285" y="-867562"/>
          <a:ext cx="6747700" cy="6747700"/>
        </a:xfrm>
        <a:prstGeom prst="blockArc">
          <a:avLst>
            <a:gd name="adj1" fmla="val 18900000"/>
            <a:gd name="adj2" fmla="val 2700000"/>
            <a:gd name="adj3" fmla="val 320"/>
          </a:avLst>
        </a:prstGeom>
        <a:noFill/>
        <a:ln w="15875" cap="flat" cmpd="sng" algn="ctr">
          <a:solidFill>
            <a:schemeClr val="accent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902AC05-2956-436B-89B8-4411EBF92DA7}">
      <dsp:nvSpPr>
        <dsp:cNvPr id="0" name=""/>
        <dsp:cNvSpPr/>
      </dsp:nvSpPr>
      <dsp:spPr>
        <a:xfrm>
          <a:off x="351632" y="227871"/>
          <a:ext cx="10464067"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Welcome</a:t>
          </a:r>
          <a:endParaRPr lang="de-AT" sz="2200" kern="1200">
            <a:latin typeface="Arial" panose="020B0604020202020204" pitchFamily="34" charset="0"/>
            <a:cs typeface="Arial" panose="020B0604020202020204" pitchFamily="34" charset="0"/>
          </a:endParaRPr>
        </a:p>
      </dsp:txBody>
      <dsp:txXfrm>
        <a:off x="351632" y="227871"/>
        <a:ext cx="10464067" cy="455542"/>
      </dsp:txXfrm>
    </dsp:sp>
    <dsp:sp modelId="{D93CDB05-C024-4F66-93CB-6432D2349E15}">
      <dsp:nvSpPr>
        <dsp:cNvPr id="0" name=""/>
        <dsp:cNvSpPr/>
      </dsp:nvSpPr>
      <dsp:spPr>
        <a:xfrm>
          <a:off x="66917" y="170928"/>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96014FF-301A-4BE8-A94A-848E767BB29D}">
      <dsp:nvSpPr>
        <dsp:cNvPr id="0" name=""/>
        <dsp:cNvSpPr/>
      </dsp:nvSpPr>
      <dsp:spPr>
        <a:xfrm>
          <a:off x="764167" y="911586"/>
          <a:ext cx="10051533"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FDA DB-Repo Vorstellung</a:t>
          </a:r>
          <a:endParaRPr lang="de-AT" sz="2200" kern="1200">
            <a:latin typeface="Arial" panose="020B0604020202020204" pitchFamily="34" charset="0"/>
            <a:cs typeface="Arial" panose="020B0604020202020204" pitchFamily="34" charset="0"/>
          </a:endParaRPr>
        </a:p>
      </dsp:txBody>
      <dsp:txXfrm>
        <a:off x="764167" y="911586"/>
        <a:ext cx="10051533" cy="455542"/>
      </dsp:txXfrm>
    </dsp:sp>
    <dsp:sp modelId="{BF3EEBA3-5543-4437-B18B-1BF26F009605}">
      <dsp:nvSpPr>
        <dsp:cNvPr id="0" name=""/>
        <dsp:cNvSpPr/>
      </dsp:nvSpPr>
      <dsp:spPr>
        <a:xfrm>
          <a:off x="479452" y="854644"/>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5008325F-BB85-4DCB-A162-5034E059C934}">
      <dsp:nvSpPr>
        <dsp:cNvPr id="0" name=""/>
        <dsp:cNvSpPr/>
      </dsp:nvSpPr>
      <dsp:spPr>
        <a:xfrm>
          <a:off x="990234" y="1594800"/>
          <a:ext cx="9825465"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Vorstellung Teilnehmer*innen</a:t>
          </a:r>
          <a:endParaRPr lang="de-AT" sz="2200" kern="1200">
            <a:latin typeface="Arial" panose="020B0604020202020204" pitchFamily="34" charset="0"/>
            <a:cs typeface="Arial" panose="020B0604020202020204" pitchFamily="34" charset="0"/>
          </a:endParaRPr>
        </a:p>
      </dsp:txBody>
      <dsp:txXfrm>
        <a:off x="990234" y="1594800"/>
        <a:ext cx="9825465" cy="455542"/>
      </dsp:txXfrm>
    </dsp:sp>
    <dsp:sp modelId="{C5F03F18-C33E-40EE-A1CD-C97CD58DA6E3}">
      <dsp:nvSpPr>
        <dsp:cNvPr id="0" name=""/>
        <dsp:cNvSpPr/>
      </dsp:nvSpPr>
      <dsp:spPr>
        <a:xfrm>
          <a:off x="705519" y="1537858"/>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31C2F82-43F0-4CB1-AD39-5E7DD1845BC9}">
      <dsp:nvSpPr>
        <dsp:cNvPr id="0" name=""/>
        <dsp:cNvSpPr/>
      </dsp:nvSpPr>
      <dsp:spPr>
        <a:xfrm>
          <a:off x="1062415" y="2278516"/>
          <a:ext cx="9753284"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Zusammenfassung Erwartungen an den Workshop (FDA DB-Repo Team)</a:t>
          </a:r>
          <a:endParaRPr lang="de-AT" sz="2200" kern="1200">
            <a:latin typeface="Arial" panose="020B0604020202020204" pitchFamily="34" charset="0"/>
            <a:cs typeface="Arial" panose="020B0604020202020204" pitchFamily="34" charset="0"/>
          </a:endParaRPr>
        </a:p>
      </dsp:txBody>
      <dsp:txXfrm>
        <a:off x="1062415" y="2278516"/>
        <a:ext cx="9753284" cy="455542"/>
      </dsp:txXfrm>
    </dsp:sp>
    <dsp:sp modelId="{7EE24936-6C77-41E3-B54D-E9ED1169F47E}">
      <dsp:nvSpPr>
        <dsp:cNvPr id="0" name=""/>
        <dsp:cNvSpPr/>
      </dsp:nvSpPr>
      <dsp:spPr>
        <a:xfrm>
          <a:off x="777701" y="2221573"/>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3C74DC4A-9B61-42BA-8F4D-34A2F4F04AB2}">
      <dsp:nvSpPr>
        <dsp:cNvPr id="0" name=""/>
        <dsp:cNvSpPr/>
      </dsp:nvSpPr>
      <dsp:spPr>
        <a:xfrm>
          <a:off x="990234" y="2962231"/>
          <a:ext cx="9825465"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Vorstellung mitgebrachter Use-Cases (if applicable) </a:t>
          </a:r>
          <a:endParaRPr lang="de-AT" sz="2200" kern="1200">
            <a:latin typeface="Arial" panose="020B0604020202020204" pitchFamily="34" charset="0"/>
            <a:cs typeface="Arial" panose="020B0604020202020204" pitchFamily="34" charset="0"/>
          </a:endParaRPr>
        </a:p>
      </dsp:txBody>
      <dsp:txXfrm>
        <a:off x="990234" y="2962231"/>
        <a:ext cx="9825465" cy="455542"/>
      </dsp:txXfrm>
    </dsp:sp>
    <dsp:sp modelId="{B53CFCB1-913B-49CF-A693-2ECF749CEE18}">
      <dsp:nvSpPr>
        <dsp:cNvPr id="0" name=""/>
        <dsp:cNvSpPr/>
      </dsp:nvSpPr>
      <dsp:spPr>
        <a:xfrm>
          <a:off x="705519" y="2905288"/>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9A5EB812-8AE7-417D-8966-416333AB9B44}">
      <dsp:nvSpPr>
        <dsp:cNvPr id="0" name=""/>
        <dsp:cNvSpPr/>
      </dsp:nvSpPr>
      <dsp:spPr>
        <a:xfrm>
          <a:off x="764167" y="3645445"/>
          <a:ext cx="10051533"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Gemeinsames Datenupload</a:t>
          </a:r>
          <a:endParaRPr lang="de-AT" sz="2200" kern="1200">
            <a:latin typeface="Arial" panose="020B0604020202020204" pitchFamily="34" charset="0"/>
            <a:cs typeface="Arial" panose="020B0604020202020204" pitchFamily="34" charset="0"/>
          </a:endParaRPr>
        </a:p>
      </dsp:txBody>
      <dsp:txXfrm>
        <a:off x="764167" y="3645445"/>
        <a:ext cx="10051533" cy="455542"/>
      </dsp:txXfrm>
    </dsp:sp>
    <dsp:sp modelId="{3C4909BC-71B4-4C6B-83CD-87BF7BBFC05E}">
      <dsp:nvSpPr>
        <dsp:cNvPr id="0" name=""/>
        <dsp:cNvSpPr/>
      </dsp:nvSpPr>
      <dsp:spPr>
        <a:xfrm>
          <a:off x="479452" y="3588502"/>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F820F2FA-4477-42BD-97B8-A18764DA362C}">
      <dsp:nvSpPr>
        <dsp:cNvPr id="0" name=""/>
        <dsp:cNvSpPr/>
      </dsp:nvSpPr>
      <dsp:spPr>
        <a:xfrm>
          <a:off x="351632" y="4329160"/>
          <a:ext cx="10464067" cy="455542"/>
        </a:xfrm>
        <a:prstGeom prst="rect">
          <a:avLst/>
        </a:prstGeom>
        <a:gradFill rotWithShape="0">
          <a:gsLst>
            <a:gs pos="0">
              <a:schemeClr val="accent2">
                <a:hueOff val="0"/>
                <a:satOff val="0"/>
                <a:lumOff val="0"/>
                <a:alphaOff val="0"/>
                <a:tint val="58000"/>
                <a:satMod val="108000"/>
                <a:lumMod val="110000"/>
              </a:schemeClr>
            </a:gs>
            <a:gs pos="100000">
              <a:schemeClr val="accent2">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587" tIns="55880" rIns="55880" bIns="55880" numCol="1" spcCol="1270" anchor="ctr" anchorCtr="0">
          <a:noAutofit/>
        </a:bodyPr>
        <a:lstStyle/>
        <a:p>
          <a:pPr lvl="0" algn="l" defTabSz="977900" rtl="0">
            <a:lnSpc>
              <a:spcPct val="90000"/>
            </a:lnSpc>
            <a:spcBef>
              <a:spcPct val="0"/>
            </a:spcBef>
            <a:spcAft>
              <a:spcPct val="35000"/>
            </a:spcAft>
          </a:pPr>
          <a:r>
            <a:rPr lang="de-AT" sz="2200" kern="1200" smtClean="0">
              <a:latin typeface="Arial" panose="020B0604020202020204" pitchFamily="34" charset="0"/>
              <a:cs typeface="Arial" panose="020B0604020202020204" pitchFamily="34" charset="0"/>
            </a:rPr>
            <a:t>Feedback-Runde und Diskussion </a:t>
          </a:r>
          <a:endParaRPr lang="de-AT" sz="2200" kern="1200">
            <a:latin typeface="Arial" panose="020B0604020202020204" pitchFamily="34" charset="0"/>
            <a:cs typeface="Arial" panose="020B0604020202020204" pitchFamily="34" charset="0"/>
          </a:endParaRPr>
        </a:p>
      </dsp:txBody>
      <dsp:txXfrm>
        <a:off x="351632" y="4329160"/>
        <a:ext cx="10464067" cy="455542"/>
      </dsp:txXfrm>
    </dsp:sp>
    <dsp:sp modelId="{80F54F79-8F5B-48C3-B4D8-5D785D5F94E4}">
      <dsp:nvSpPr>
        <dsp:cNvPr id="0" name=""/>
        <dsp:cNvSpPr/>
      </dsp:nvSpPr>
      <dsp:spPr>
        <a:xfrm>
          <a:off x="66917" y="4272217"/>
          <a:ext cx="569428" cy="569428"/>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A8EC80-3D80-456F-B349-1AB1F4D755A2}">
      <dsp:nvSpPr>
        <dsp:cNvPr id="0" name=""/>
        <dsp:cNvSpPr/>
      </dsp:nvSpPr>
      <dsp:spPr>
        <a:xfrm>
          <a:off x="0" y="1762760"/>
          <a:ext cx="12076496" cy="2350346"/>
        </a:xfrm>
        <a:prstGeom prst="notched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2B0854-C0BC-4AB1-9E54-3FDA7AD74673}">
      <dsp:nvSpPr>
        <dsp:cNvPr id="0" name=""/>
        <dsp:cNvSpPr/>
      </dsp:nvSpPr>
      <dsp:spPr>
        <a:xfrm>
          <a:off x="6401" y="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de-DE" sz="900" b="1" kern="1200" dirty="0" smtClean="0">
              <a:solidFill>
                <a:srgbClr val="00B050"/>
              </a:solidFill>
              <a:latin typeface="Arial" panose="020B0604020202020204" pitchFamily="34" charset="0"/>
              <a:cs typeface="Arial" panose="020B0604020202020204" pitchFamily="34" charset="0"/>
            </a:rPr>
            <a:t>Definition </a:t>
          </a:r>
          <a:r>
            <a:rPr lang="de-DE" sz="900" b="1" kern="1200" dirty="0" err="1" smtClean="0">
              <a:solidFill>
                <a:srgbClr val="00B050"/>
              </a:solidFill>
              <a:latin typeface="Arial" panose="020B0604020202020204" pitchFamily="34" charset="0"/>
              <a:cs typeface="Arial" panose="020B0604020202020204" pitchFamily="34" charset="0"/>
            </a:rPr>
            <a:t>of</a:t>
          </a:r>
          <a:r>
            <a:rPr lang="de-DE" sz="900" b="1" kern="1200" dirty="0" smtClean="0">
              <a:solidFill>
                <a:srgbClr val="00B050"/>
              </a:solidFill>
              <a:latin typeface="Arial" panose="020B0604020202020204" pitchFamily="34" charset="0"/>
              <a:cs typeface="Arial" panose="020B0604020202020204" pitchFamily="34" charset="0"/>
            </a:rPr>
            <a:t> </a:t>
          </a:r>
          <a:r>
            <a:rPr lang="de-DE" sz="900" b="1" kern="1200" dirty="0" err="1" smtClean="0">
              <a:solidFill>
                <a:srgbClr val="00B050"/>
              </a:solidFill>
              <a:latin typeface="Arial" panose="020B0604020202020204" pitchFamily="34" charset="0"/>
              <a:cs typeface="Arial" panose="020B0604020202020204" pitchFamily="34" charset="0"/>
            </a:rPr>
            <a:t>goals</a:t>
          </a:r>
          <a:r>
            <a:rPr lang="de-DE" sz="900" b="1" kern="1200" dirty="0" smtClean="0">
              <a:solidFill>
                <a:srgbClr val="00B050"/>
              </a:solidFill>
              <a:latin typeface="Arial" panose="020B0604020202020204" pitchFamily="34" charset="0"/>
              <a:cs typeface="Arial" panose="020B0604020202020204" pitchFamily="34" charset="0"/>
            </a:rPr>
            <a:t> + </a:t>
          </a:r>
          <a:r>
            <a:rPr lang="de-DE" sz="900" b="1" kern="1200" dirty="0" err="1" smtClean="0">
              <a:solidFill>
                <a:srgbClr val="00B050"/>
              </a:solidFill>
              <a:latin typeface="Arial" panose="020B0604020202020204" pitchFamily="34" charset="0"/>
              <a:cs typeface="Arial" panose="020B0604020202020204" pitchFamily="34" charset="0"/>
            </a:rPr>
            <a:t>preparation</a:t>
          </a:r>
          <a:endParaRPr lang="de-DE" sz="900" b="1" kern="1200" dirty="0">
            <a:solidFill>
              <a:srgbClr val="00B050"/>
            </a:solidFill>
            <a:latin typeface="Arial" panose="020B0604020202020204" pitchFamily="34" charset="0"/>
            <a:cs typeface="Arial" panose="020B0604020202020204" pitchFamily="34" charset="0"/>
          </a:endParaRPr>
        </a:p>
      </dsp:txBody>
      <dsp:txXfrm>
        <a:off x="6401" y="0"/>
        <a:ext cx="1038855" cy="2350346"/>
      </dsp:txXfrm>
    </dsp:sp>
    <dsp:sp modelId="{C74F07E8-01E0-44F3-A2D8-A534D2E27D34}">
      <dsp:nvSpPr>
        <dsp:cNvPr id="0" name=""/>
        <dsp:cNvSpPr/>
      </dsp:nvSpPr>
      <dsp:spPr>
        <a:xfrm>
          <a:off x="232036"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6538264-F82E-4D52-9335-44C38A15E6EF}">
      <dsp:nvSpPr>
        <dsp:cNvPr id="0" name=""/>
        <dsp:cNvSpPr/>
      </dsp:nvSpPr>
      <dsp:spPr>
        <a:xfrm>
          <a:off x="1097200" y="352552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de-DE" sz="900" b="1" kern="1200" dirty="0" smtClean="0">
              <a:solidFill>
                <a:srgbClr val="00B050"/>
              </a:solidFill>
              <a:latin typeface="Arial" panose="020B0604020202020204" pitchFamily="34" charset="0"/>
              <a:cs typeface="Arial" panose="020B0604020202020204" pitchFamily="34" charset="0"/>
            </a:rPr>
            <a:t>Meeting </a:t>
          </a:r>
          <a:r>
            <a:rPr lang="de-DE" sz="900" b="1" kern="1200" dirty="0" err="1" smtClean="0">
              <a:solidFill>
                <a:srgbClr val="00B050"/>
              </a:solidFill>
              <a:latin typeface="Arial" panose="020B0604020202020204" pitchFamily="34" charset="0"/>
              <a:cs typeface="Arial" panose="020B0604020202020204" pitchFamily="34" charset="0"/>
            </a:rPr>
            <a:t>with</a:t>
          </a:r>
          <a:r>
            <a:rPr lang="de-DE" sz="900" b="1" kern="1200" dirty="0" smtClean="0">
              <a:solidFill>
                <a:srgbClr val="00B050"/>
              </a:solidFill>
              <a:latin typeface="Arial" panose="020B0604020202020204" pitchFamily="34" charset="0"/>
              <a:cs typeface="Arial" panose="020B0604020202020204" pitchFamily="34" charset="0"/>
            </a:rPr>
            <a:t> Steffen Kittlaus </a:t>
          </a:r>
          <a:r>
            <a:rPr lang="de-DE" sz="900" b="0" kern="1200" dirty="0" smtClean="0">
              <a:solidFill>
                <a:srgbClr val="00B050"/>
              </a:solidFill>
              <a:latin typeface="Arial" panose="020B0604020202020204" pitchFamily="34" charset="0"/>
              <a:cs typeface="Arial" panose="020B0604020202020204" pitchFamily="34" charset="0"/>
            </a:rPr>
            <a:t>on </a:t>
          </a:r>
          <a:r>
            <a:rPr lang="de-DE" sz="900" b="0" kern="1200" dirty="0" err="1" smtClean="0">
              <a:solidFill>
                <a:srgbClr val="00B050"/>
              </a:solidFill>
              <a:latin typeface="Arial" panose="020B0604020202020204" pitchFamily="34" charset="0"/>
              <a:cs typeface="Arial" panose="020B0604020202020204" pitchFamily="34" charset="0"/>
            </a:rPr>
            <a:t>the</a:t>
          </a:r>
          <a:r>
            <a:rPr lang="de-DE" sz="900" b="0" kern="1200" dirty="0" smtClean="0">
              <a:solidFill>
                <a:srgbClr val="00B050"/>
              </a:solidFill>
              <a:latin typeface="Arial" panose="020B0604020202020204" pitchFamily="34" charset="0"/>
              <a:cs typeface="Arial" panose="020B0604020202020204" pitchFamily="34" charset="0"/>
            </a:rPr>
            <a:t> 3rd </a:t>
          </a:r>
          <a:r>
            <a:rPr lang="de-DE" sz="900" b="0" kern="1200" dirty="0" err="1" smtClean="0">
              <a:solidFill>
                <a:srgbClr val="00B050"/>
              </a:solidFill>
              <a:latin typeface="Arial" panose="020B0604020202020204" pitchFamily="34" charset="0"/>
              <a:cs typeface="Arial" panose="020B0604020202020204" pitchFamily="34" charset="0"/>
            </a:rPr>
            <a:t>of</a:t>
          </a:r>
          <a:r>
            <a:rPr lang="de-DE" sz="900" b="0" kern="1200" dirty="0" smtClean="0">
              <a:solidFill>
                <a:srgbClr val="00B050"/>
              </a:solidFill>
              <a:latin typeface="Arial" panose="020B0604020202020204" pitchFamily="34" charset="0"/>
              <a:cs typeface="Arial" panose="020B0604020202020204" pitchFamily="34" charset="0"/>
            </a:rPr>
            <a:t> </a:t>
          </a:r>
          <a:r>
            <a:rPr lang="de-DE" sz="900" b="0" kern="1200" dirty="0" err="1" smtClean="0">
              <a:solidFill>
                <a:srgbClr val="00B050"/>
              </a:solidFill>
              <a:latin typeface="Arial" panose="020B0604020202020204" pitchFamily="34" charset="0"/>
              <a:cs typeface="Arial" panose="020B0604020202020204" pitchFamily="34" charset="0"/>
            </a:rPr>
            <a:t>February</a:t>
          </a:r>
          <a:endParaRPr lang="de-DE" sz="900" b="0" kern="1200" dirty="0">
            <a:solidFill>
              <a:srgbClr val="00B050"/>
            </a:solidFill>
            <a:latin typeface="Arial" panose="020B0604020202020204" pitchFamily="34" charset="0"/>
            <a:cs typeface="Arial" panose="020B0604020202020204" pitchFamily="34" charset="0"/>
          </a:endParaRPr>
        </a:p>
      </dsp:txBody>
      <dsp:txXfrm>
        <a:off x="1097200" y="3525520"/>
        <a:ext cx="1038855" cy="2350346"/>
      </dsp:txXfrm>
    </dsp:sp>
    <dsp:sp modelId="{9CA81374-A145-49E7-98D9-470BD6B613F4}">
      <dsp:nvSpPr>
        <dsp:cNvPr id="0" name=""/>
        <dsp:cNvSpPr/>
      </dsp:nvSpPr>
      <dsp:spPr>
        <a:xfrm>
          <a:off x="1322834"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138CB36-F413-4378-883F-B57045F98796}">
      <dsp:nvSpPr>
        <dsp:cNvPr id="0" name=""/>
        <dsp:cNvSpPr/>
      </dsp:nvSpPr>
      <dsp:spPr>
        <a:xfrm>
          <a:off x="2187998" y="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Follow-</a:t>
          </a:r>
          <a:r>
            <a:rPr lang="de-DE" sz="900" b="1" kern="1200" dirty="0" err="1" smtClean="0">
              <a:latin typeface="Arial" panose="020B0604020202020204" pitchFamily="34" charset="0"/>
              <a:cs typeface="Arial" panose="020B0604020202020204" pitchFamily="34" charset="0"/>
            </a:rPr>
            <a:t>up</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workshop</a:t>
          </a:r>
          <a:endParaRPr lang="de-DE" sz="900" b="0" kern="1200" dirty="0" smtClean="0">
            <a:latin typeface="Arial" panose="020B0604020202020204" pitchFamily="34" charset="0"/>
            <a:cs typeface="Arial" panose="020B0604020202020204" pitchFamily="34" charset="0"/>
          </a:endParaRPr>
        </a:p>
        <a:p>
          <a:pPr lvl="0" algn="ctr" defTabSz="400050">
            <a:lnSpc>
              <a:spcPct val="90000"/>
            </a:lnSpc>
            <a:spcBef>
              <a:spcPct val="0"/>
            </a:spcBef>
            <a:spcAft>
              <a:spcPct val="35000"/>
            </a:spcAft>
          </a:pPr>
          <a:r>
            <a:rPr lang="de-DE" sz="900" b="0" kern="1200" dirty="0" err="1" smtClean="0">
              <a:latin typeface="Arial" panose="020B0604020202020204" pitchFamily="34" charset="0"/>
              <a:cs typeface="Arial" panose="020B0604020202020204" pitchFamily="34" charset="0"/>
            </a:rPr>
            <a:t>Beginning</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March</a:t>
          </a:r>
        </a:p>
      </dsp:txBody>
      <dsp:txXfrm>
        <a:off x="2187998" y="0"/>
        <a:ext cx="1038855" cy="2350346"/>
      </dsp:txXfrm>
    </dsp:sp>
    <dsp:sp modelId="{89409D0B-DA83-4181-B4A4-35C522E2B115}">
      <dsp:nvSpPr>
        <dsp:cNvPr id="0" name=""/>
        <dsp:cNvSpPr/>
      </dsp:nvSpPr>
      <dsp:spPr>
        <a:xfrm>
          <a:off x="2413633"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48C4C7C3-E518-4E9C-BFFD-21365247F12C}">
      <dsp:nvSpPr>
        <dsp:cNvPr id="0" name=""/>
        <dsp:cNvSpPr/>
      </dsp:nvSpPr>
      <dsp:spPr>
        <a:xfrm>
          <a:off x="3278797" y="352552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Write down User </a:t>
          </a:r>
          <a:r>
            <a:rPr lang="de-DE" sz="900" b="1" kern="1200" dirty="0" err="1" smtClean="0">
              <a:latin typeface="Arial" panose="020B0604020202020204" pitchFamily="34" charset="0"/>
              <a:cs typeface="Arial" panose="020B0604020202020204" pitchFamily="34" charset="0"/>
            </a:rPr>
            <a:t>Requirement</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Specifications</a:t>
          </a:r>
          <a:r>
            <a:rPr lang="de-DE" sz="900" b="1"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Beginning</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March </a:t>
          </a:r>
          <a:endParaRPr lang="de-DE" sz="900" b="0" kern="1200" dirty="0">
            <a:latin typeface="Arial" panose="020B0604020202020204" pitchFamily="34" charset="0"/>
            <a:cs typeface="Arial" panose="020B0604020202020204" pitchFamily="34" charset="0"/>
          </a:endParaRPr>
        </a:p>
      </dsp:txBody>
      <dsp:txXfrm>
        <a:off x="3278797" y="3525520"/>
        <a:ext cx="1038855" cy="2350346"/>
      </dsp:txXfrm>
    </dsp:sp>
    <dsp:sp modelId="{C4D026F5-6084-48DD-9D00-D0524873F85B}">
      <dsp:nvSpPr>
        <dsp:cNvPr id="0" name=""/>
        <dsp:cNvSpPr/>
      </dsp:nvSpPr>
      <dsp:spPr>
        <a:xfrm>
          <a:off x="3504431"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5A8E4D7F-1B4A-4D5B-B59C-7FC612B12131}">
      <dsp:nvSpPr>
        <dsp:cNvPr id="0" name=""/>
        <dsp:cNvSpPr/>
      </dsp:nvSpPr>
      <dsp:spPr>
        <a:xfrm>
          <a:off x="4369596" y="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de-DE" sz="900" b="1" kern="1200" dirty="0" err="1" smtClean="0">
              <a:latin typeface="Arial" panose="020B0604020202020204" pitchFamily="34" charset="0"/>
              <a:cs typeface="Arial" panose="020B0604020202020204" pitchFamily="34" charset="0"/>
            </a:rPr>
            <a:t>Identify</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and</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define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the</a:t>
          </a:r>
          <a:r>
            <a:rPr lang="de-DE" sz="900" b="1" kern="1200" dirty="0" smtClean="0">
              <a:latin typeface="Arial" panose="020B0604020202020204" pitchFamily="34" charset="0"/>
              <a:cs typeface="Arial" panose="020B0604020202020204" pitchFamily="34" charset="0"/>
            </a:rPr>
            <a:t> time </a:t>
          </a:r>
          <a:r>
            <a:rPr lang="de-DE" sz="900" b="1" kern="1200" dirty="0" err="1" smtClean="0">
              <a:latin typeface="Arial" panose="020B0604020202020204" pitchFamily="34" charset="0"/>
              <a:cs typeface="Arial" panose="020B0604020202020204" pitchFamily="34" charset="0"/>
            </a:rPr>
            <a:t>frame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and</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the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process</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of</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the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pilot</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phase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bilaterally</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with</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stakeholders</a:t>
          </a:r>
          <a:r>
            <a:rPr lang="de-DE" sz="900" b="1" kern="1200" dirty="0" smtClean="0">
              <a:latin typeface="Arial" panose="020B0604020202020204" pitchFamily="34" charset="0"/>
              <a:cs typeface="Arial" panose="020B0604020202020204" pitchFamily="34" charset="0"/>
            </a:rPr>
            <a:t> </a:t>
          </a:r>
          <a:r>
            <a:rPr lang="de-DE" sz="900" b="0" kern="1200" dirty="0" smtClean="0">
              <a:latin typeface="Arial" panose="020B0604020202020204" pitchFamily="34" charset="0"/>
              <a:cs typeface="Arial" panose="020B0604020202020204" pitchFamily="34" charset="0"/>
            </a:rPr>
            <a:t>Second half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March</a:t>
          </a:r>
          <a:endParaRPr lang="de-DE" sz="900" b="0" kern="1200" dirty="0">
            <a:latin typeface="Arial" panose="020B0604020202020204" pitchFamily="34" charset="0"/>
            <a:cs typeface="Arial" panose="020B0604020202020204" pitchFamily="34" charset="0"/>
          </a:endParaRPr>
        </a:p>
      </dsp:txBody>
      <dsp:txXfrm>
        <a:off x="4369596" y="0"/>
        <a:ext cx="1038855" cy="2350346"/>
      </dsp:txXfrm>
    </dsp:sp>
    <dsp:sp modelId="{967D297B-CD60-4A65-8F31-D7541BEA7412}">
      <dsp:nvSpPr>
        <dsp:cNvPr id="0" name=""/>
        <dsp:cNvSpPr/>
      </dsp:nvSpPr>
      <dsp:spPr>
        <a:xfrm>
          <a:off x="4595230"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8FF5B448-1BEE-40DF-9CC2-0C61DF209BD8}">
      <dsp:nvSpPr>
        <dsp:cNvPr id="0" name=""/>
        <dsp:cNvSpPr/>
      </dsp:nvSpPr>
      <dsp:spPr>
        <a:xfrm>
          <a:off x="5460394" y="352552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de-DE" sz="900" b="1" kern="1200" dirty="0" err="1" smtClean="0">
              <a:latin typeface="Arial" panose="020B0604020202020204" pitchFamily="34" charset="0"/>
              <a:cs typeface="Arial" panose="020B0604020202020204" pitchFamily="34" charset="0"/>
            </a:rPr>
            <a:t>Prepare</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user</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documentation</a:t>
          </a:r>
          <a:r>
            <a:rPr lang="de-DE" sz="900" b="1" kern="1200" dirty="0" smtClean="0">
              <a:latin typeface="Arial" panose="020B0604020202020204" pitchFamily="34" charset="0"/>
              <a:cs typeface="Arial" panose="020B0604020202020204" pitchFamily="34" charset="0"/>
            </a:rPr>
            <a:t> </a:t>
          </a:r>
          <a:r>
            <a:rPr lang="de-DE" sz="900" b="0" kern="1200" dirty="0" smtClean="0">
              <a:latin typeface="Arial" panose="020B0604020202020204" pitchFamily="34" charset="0"/>
              <a:cs typeface="Arial" panose="020B0604020202020204" pitchFamily="34" charset="0"/>
            </a:rPr>
            <a:t>March</a:t>
          </a:r>
          <a:r>
            <a:rPr lang="de-DE" sz="900" b="1" kern="1200" dirty="0" smtClean="0">
              <a:latin typeface="Arial" panose="020B0604020202020204" pitchFamily="34" charset="0"/>
              <a:cs typeface="Arial" panose="020B0604020202020204" pitchFamily="34" charset="0"/>
            </a:rPr>
            <a:t> </a:t>
          </a:r>
          <a:endParaRPr lang="de-DE" sz="900" b="1" kern="1200" dirty="0">
            <a:latin typeface="Arial" panose="020B0604020202020204" pitchFamily="34" charset="0"/>
            <a:cs typeface="Arial" panose="020B0604020202020204" pitchFamily="34" charset="0"/>
          </a:endParaRPr>
        </a:p>
      </dsp:txBody>
      <dsp:txXfrm>
        <a:off x="5460394" y="3525520"/>
        <a:ext cx="1038855" cy="2350346"/>
      </dsp:txXfrm>
    </dsp:sp>
    <dsp:sp modelId="{2DE817D2-6E59-43B7-BD56-96F12A125058}">
      <dsp:nvSpPr>
        <dsp:cNvPr id="0" name=""/>
        <dsp:cNvSpPr/>
      </dsp:nvSpPr>
      <dsp:spPr>
        <a:xfrm>
          <a:off x="5686029"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D541454E-8351-4824-8666-405DBD8DFF2A}">
      <dsp:nvSpPr>
        <dsp:cNvPr id="0" name=""/>
        <dsp:cNvSpPr/>
      </dsp:nvSpPr>
      <dsp:spPr>
        <a:xfrm>
          <a:off x="6551193" y="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User </a:t>
          </a:r>
          <a:r>
            <a:rPr lang="de-DE" sz="900" b="1" kern="1200" dirty="0" err="1" smtClean="0">
              <a:latin typeface="Arial" panose="020B0604020202020204" pitchFamily="34" charset="0"/>
              <a:cs typeface="Arial" panose="020B0604020202020204" pitchFamily="34" charset="0"/>
            </a:rPr>
            <a:t>training</a:t>
          </a:r>
          <a:r>
            <a:rPr lang="de-DE" sz="900" b="1" kern="1200" dirty="0" smtClean="0">
              <a:latin typeface="Arial" panose="020B0604020202020204" pitchFamily="34" charset="0"/>
              <a:cs typeface="Arial" panose="020B0604020202020204" pitchFamily="34" charset="0"/>
            </a:rPr>
            <a:t> </a:t>
          </a:r>
          <a:r>
            <a:rPr lang="de-DE" sz="900" b="0" kern="1200" dirty="0" smtClean="0">
              <a:latin typeface="Arial" panose="020B0604020202020204" pitchFamily="34" charset="0"/>
              <a:cs typeface="Arial" panose="020B0604020202020204" pitchFamily="34" charset="0"/>
            </a:rPr>
            <a:t>End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March </a:t>
          </a:r>
          <a:r>
            <a:rPr lang="de-DE" sz="900" b="0" kern="1200" dirty="0" err="1" smtClean="0">
              <a:latin typeface="Arial" panose="020B0604020202020204" pitchFamily="34" charset="0"/>
              <a:cs typeface="Arial" panose="020B0604020202020204" pitchFamily="34" charset="0"/>
            </a:rPr>
            <a:t>or</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beginning</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April </a:t>
          </a:r>
          <a:endParaRPr lang="de-DE" sz="900" b="0" kern="1200" dirty="0">
            <a:latin typeface="Arial" panose="020B0604020202020204" pitchFamily="34" charset="0"/>
            <a:cs typeface="Arial" panose="020B0604020202020204" pitchFamily="34" charset="0"/>
          </a:endParaRPr>
        </a:p>
      </dsp:txBody>
      <dsp:txXfrm>
        <a:off x="6551193" y="0"/>
        <a:ext cx="1038855" cy="2350346"/>
      </dsp:txXfrm>
    </dsp:sp>
    <dsp:sp modelId="{275C8E75-C547-4DBE-A79A-94FACB3CF457}">
      <dsp:nvSpPr>
        <dsp:cNvPr id="0" name=""/>
        <dsp:cNvSpPr/>
      </dsp:nvSpPr>
      <dsp:spPr>
        <a:xfrm>
          <a:off x="6776827"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1C5C38BA-419A-4D82-B9FD-F3DA5CAE91D7}">
      <dsp:nvSpPr>
        <dsp:cNvPr id="0" name=""/>
        <dsp:cNvSpPr/>
      </dsp:nvSpPr>
      <dsp:spPr>
        <a:xfrm>
          <a:off x="7641991" y="352552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Pilot </a:t>
          </a:r>
          <a:r>
            <a:rPr lang="de-DE" sz="900" b="1" kern="1200" dirty="0" err="1" smtClean="0">
              <a:latin typeface="Arial" panose="020B0604020202020204" pitchFamily="34" charset="0"/>
              <a:cs typeface="Arial" panose="020B0604020202020204" pitchFamily="34" charset="0"/>
            </a:rPr>
            <a:t>phase</a:t>
          </a:r>
          <a:r>
            <a:rPr lang="de-DE" sz="900" b="1" kern="1200" dirty="0" smtClean="0">
              <a:latin typeface="Arial" panose="020B0604020202020204" pitchFamily="34" charset="0"/>
              <a:cs typeface="Arial" panose="020B0604020202020204" pitchFamily="34" charset="0"/>
            </a:rPr>
            <a:t> </a:t>
          </a:r>
          <a:r>
            <a:rPr lang="de-DE" sz="900" b="0" kern="1200" dirty="0" smtClean="0">
              <a:latin typeface="Arial" panose="020B0604020202020204" pitchFamily="34" charset="0"/>
              <a:cs typeface="Arial" panose="020B0604020202020204" pitchFamily="34" charset="0"/>
            </a:rPr>
            <a:t>April</a:t>
          </a:r>
          <a:endParaRPr lang="de-DE" sz="900" b="0" kern="1200" dirty="0">
            <a:latin typeface="Arial" panose="020B0604020202020204" pitchFamily="34" charset="0"/>
            <a:cs typeface="Arial" panose="020B0604020202020204" pitchFamily="34" charset="0"/>
          </a:endParaRPr>
        </a:p>
      </dsp:txBody>
      <dsp:txXfrm>
        <a:off x="7641991" y="3525520"/>
        <a:ext cx="1038855" cy="2350346"/>
      </dsp:txXfrm>
    </dsp:sp>
    <dsp:sp modelId="{BF811D1A-3443-4CA2-9830-5C3E7793C1C7}">
      <dsp:nvSpPr>
        <dsp:cNvPr id="0" name=""/>
        <dsp:cNvSpPr/>
      </dsp:nvSpPr>
      <dsp:spPr>
        <a:xfrm>
          <a:off x="7867626"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7CED6917-1C5B-4FB9-8F76-7D204490F98C}">
      <dsp:nvSpPr>
        <dsp:cNvPr id="0" name=""/>
        <dsp:cNvSpPr/>
      </dsp:nvSpPr>
      <dsp:spPr>
        <a:xfrm>
          <a:off x="8732790" y="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b"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Documentation</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of</a:t>
          </a:r>
          <a:r>
            <a:rPr lang="de-DE" sz="900" b="1" kern="1200" dirty="0" smtClean="0">
              <a:latin typeface="Arial" panose="020B0604020202020204" pitchFamily="34" charset="0"/>
              <a:cs typeface="Arial" panose="020B0604020202020204" pitchFamily="34" charset="0"/>
            </a:rPr>
            <a:t> </a:t>
          </a:r>
          <a:r>
            <a:rPr lang="de-DE" sz="900" b="1" kern="1200" dirty="0" err="1" smtClean="0">
              <a:latin typeface="Arial" panose="020B0604020202020204" pitchFamily="34" charset="0"/>
              <a:cs typeface="Arial" panose="020B0604020202020204" pitchFamily="34" charset="0"/>
            </a:rPr>
            <a:t>findings</a:t>
          </a:r>
          <a:r>
            <a:rPr lang="de-DE" sz="900" b="1" kern="1200" dirty="0" smtClean="0">
              <a:latin typeface="Arial" panose="020B0604020202020204" pitchFamily="34" charset="0"/>
              <a:cs typeface="Arial" panose="020B0604020202020204" pitchFamily="34" charset="0"/>
            </a:rPr>
            <a:t> </a:t>
          </a:r>
          <a:r>
            <a:rPr lang="de-DE" sz="900" b="0" kern="1200" dirty="0" smtClean="0">
              <a:latin typeface="Arial" panose="020B0604020202020204" pitchFamily="34" charset="0"/>
              <a:cs typeface="Arial" panose="020B0604020202020204" pitchFamily="34" charset="0"/>
            </a:rPr>
            <a:t>End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April </a:t>
          </a:r>
          <a:r>
            <a:rPr lang="de-DE" sz="900" b="0" kern="1200" dirty="0" err="1" smtClean="0">
              <a:latin typeface="Arial" panose="020B0604020202020204" pitchFamily="34" charset="0"/>
              <a:cs typeface="Arial" panose="020B0604020202020204" pitchFamily="34" charset="0"/>
            </a:rPr>
            <a:t>or</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beginning</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May</a:t>
          </a:r>
          <a:r>
            <a:rPr lang="de-DE" sz="900" b="1" kern="1200" dirty="0" smtClean="0">
              <a:latin typeface="Arial" panose="020B0604020202020204" pitchFamily="34" charset="0"/>
              <a:cs typeface="Arial" panose="020B0604020202020204" pitchFamily="34" charset="0"/>
            </a:rPr>
            <a:t> </a:t>
          </a:r>
          <a:endParaRPr lang="de-DE" sz="900" b="1" kern="1200" dirty="0">
            <a:latin typeface="Arial" panose="020B0604020202020204" pitchFamily="34" charset="0"/>
            <a:cs typeface="Arial" panose="020B0604020202020204" pitchFamily="34" charset="0"/>
          </a:endParaRPr>
        </a:p>
      </dsp:txBody>
      <dsp:txXfrm>
        <a:off x="8732790" y="0"/>
        <a:ext cx="1038855" cy="2350346"/>
      </dsp:txXfrm>
    </dsp:sp>
    <dsp:sp modelId="{B4808838-8B68-4422-9FE0-CEE2744F9274}">
      <dsp:nvSpPr>
        <dsp:cNvPr id="0" name=""/>
        <dsp:cNvSpPr/>
      </dsp:nvSpPr>
      <dsp:spPr>
        <a:xfrm>
          <a:off x="8958424"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93F089C6-6A98-481B-9B45-F36ED45B445A}">
      <dsp:nvSpPr>
        <dsp:cNvPr id="0" name=""/>
        <dsp:cNvSpPr/>
      </dsp:nvSpPr>
      <dsp:spPr>
        <a:xfrm>
          <a:off x="9823588" y="3525520"/>
          <a:ext cx="1038855" cy="235034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008" tIns="64008" rIns="64008" bIns="64008" numCol="1" spcCol="1270" anchor="t" anchorCtr="0">
          <a:noAutofit/>
        </a:bodyPr>
        <a:lstStyle/>
        <a:p>
          <a:pPr lvl="0" algn="ctr" defTabSz="400050">
            <a:lnSpc>
              <a:spcPct val="90000"/>
            </a:lnSpc>
            <a:spcBef>
              <a:spcPct val="0"/>
            </a:spcBef>
            <a:spcAft>
              <a:spcPct val="35000"/>
            </a:spcAft>
          </a:pPr>
          <a:r>
            <a:rPr lang="de-DE" sz="900" b="1" kern="1200" dirty="0" smtClean="0">
              <a:latin typeface="Arial" panose="020B0604020202020204" pitchFamily="34" charset="0"/>
              <a:cs typeface="Arial" panose="020B0604020202020204" pitchFamily="34" charset="0"/>
            </a:rPr>
            <a:t>Launch </a:t>
          </a:r>
          <a:r>
            <a:rPr lang="de-DE" sz="900" b="0" kern="1200" dirty="0" smtClean="0">
              <a:latin typeface="Arial" panose="020B0604020202020204" pitchFamily="34" charset="0"/>
              <a:cs typeface="Arial" panose="020B0604020202020204" pitchFamily="34" charset="0"/>
            </a:rPr>
            <a:t>(~ End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April/</a:t>
          </a:r>
          <a:r>
            <a:rPr lang="de-DE" sz="900" b="0" kern="1200" dirty="0" err="1" smtClean="0">
              <a:latin typeface="Arial" panose="020B0604020202020204" pitchFamily="34" charset="0"/>
              <a:cs typeface="Arial" panose="020B0604020202020204" pitchFamily="34" charset="0"/>
            </a:rPr>
            <a:t>beginning</a:t>
          </a:r>
          <a:r>
            <a:rPr lang="de-DE" sz="900" b="0" kern="1200" dirty="0" smtClean="0">
              <a:latin typeface="Arial" panose="020B0604020202020204" pitchFamily="34" charset="0"/>
              <a:cs typeface="Arial" panose="020B0604020202020204" pitchFamily="34" charset="0"/>
            </a:rPr>
            <a:t> </a:t>
          </a:r>
          <a:r>
            <a:rPr lang="de-DE" sz="900" b="0" kern="1200" dirty="0" err="1" smtClean="0">
              <a:latin typeface="Arial" panose="020B0604020202020204" pitchFamily="34" charset="0"/>
              <a:cs typeface="Arial" panose="020B0604020202020204" pitchFamily="34" charset="0"/>
            </a:rPr>
            <a:t>of</a:t>
          </a:r>
          <a:r>
            <a:rPr lang="de-DE" sz="900" b="0" kern="1200" dirty="0" smtClean="0">
              <a:latin typeface="Arial" panose="020B0604020202020204" pitchFamily="34" charset="0"/>
              <a:cs typeface="Arial" panose="020B0604020202020204" pitchFamily="34" charset="0"/>
            </a:rPr>
            <a:t> May 2022 at </a:t>
          </a:r>
          <a:r>
            <a:rPr lang="de-DE" sz="900" b="0" kern="1200" dirty="0" err="1" smtClean="0">
              <a:latin typeface="Arial" panose="020B0604020202020204" pitchFamily="34" charset="0"/>
              <a:cs typeface="Arial" panose="020B0604020202020204" pitchFamily="34" charset="0"/>
            </a:rPr>
            <a:t>earliest</a:t>
          </a:r>
          <a:r>
            <a:rPr lang="de-DE" sz="900" b="0" kern="1200" dirty="0" smtClean="0">
              <a:latin typeface="Arial" panose="020B0604020202020204" pitchFamily="34" charset="0"/>
              <a:cs typeface="Arial" panose="020B0604020202020204" pitchFamily="34" charset="0"/>
            </a:rPr>
            <a:t>)</a:t>
          </a:r>
          <a:endParaRPr lang="de-DE" sz="900" b="0" kern="1200" dirty="0">
            <a:latin typeface="Arial" panose="020B0604020202020204" pitchFamily="34" charset="0"/>
            <a:cs typeface="Arial" panose="020B0604020202020204" pitchFamily="34" charset="0"/>
          </a:endParaRPr>
        </a:p>
      </dsp:txBody>
      <dsp:txXfrm>
        <a:off x="9823588" y="3525520"/>
        <a:ext cx="1038855" cy="2350346"/>
      </dsp:txXfrm>
    </dsp:sp>
    <dsp:sp modelId="{9A7A84DE-4648-42C5-95F7-E0B398C9F27B}">
      <dsp:nvSpPr>
        <dsp:cNvPr id="0" name=""/>
        <dsp:cNvSpPr/>
      </dsp:nvSpPr>
      <dsp:spPr>
        <a:xfrm>
          <a:off x="10049223" y="2644140"/>
          <a:ext cx="587586" cy="587586"/>
        </a:xfrm>
        <a:prstGeom prst="ellipse">
          <a:avLst/>
        </a:prstGeom>
        <a:solidFill>
          <a:schemeClr val="accent1">
            <a:hueOff val="0"/>
            <a:satOff val="0"/>
            <a:lumOff val="0"/>
            <a:alphaOff val="0"/>
          </a:schemeClr>
        </a:solidFill>
        <a:ln w="22225"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E94110-2BDC-2C47-A7CE-3629FA5FE9D9}" type="datetimeFigureOut">
              <a:t>04.11.2022</a:t>
            </a:fld>
            <a:endParaRPr lang="de-AT"/>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AT"/>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E261C8-471B-5141-B35F-AD410B5E242B}" type="slidenum">
              <a:t>‹Nr.›</a:t>
            </a:fld>
            <a:endParaRPr lang="de-AT"/>
          </a:p>
        </p:txBody>
      </p:sp>
    </p:spTree>
    <p:extLst>
      <p:ext uri="{BB962C8B-B14F-4D97-AF65-F5344CB8AC3E}">
        <p14:creationId xmlns:p14="http://schemas.microsoft.com/office/powerpoint/2010/main" val="2183365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2</a:t>
            </a:fld>
            <a:endParaRPr lang="de-AT"/>
          </a:p>
        </p:txBody>
      </p:sp>
    </p:spTree>
    <p:extLst>
      <p:ext uri="{BB962C8B-B14F-4D97-AF65-F5344CB8AC3E}">
        <p14:creationId xmlns:p14="http://schemas.microsoft.com/office/powerpoint/2010/main" val="2913384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16</a:t>
            </a:fld>
            <a:endParaRPr lang="de-AT"/>
          </a:p>
        </p:txBody>
      </p:sp>
    </p:spTree>
    <p:extLst>
      <p:ext uri="{BB962C8B-B14F-4D97-AF65-F5344CB8AC3E}">
        <p14:creationId xmlns:p14="http://schemas.microsoft.com/office/powerpoint/2010/main" val="1247133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18</a:t>
            </a:fld>
            <a:endParaRPr lang="de-AT"/>
          </a:p>
        </p:txBody>
      </p:sp>
    </p:spTree>
    <p:extLst>
      <p:ext uri="{BB962C8B-B14F-4D97-AF65-F5344CB8AC3E}">
        <p14:creationId xmlns:p14="http://schemas.microsoft.com/office/powerpoint/2010/main" val="4318749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19</a:t>
            </a:fld>
            <a:endParaRPr lang="de-AT"/>
          </a:p>
        </p:txBody>
      </p:sp>
    </p:spTree>
    <p:extLst>
      <p:ext uri="{BB962C8B-B14F-4D97-AF65-F5344CB8AC3E}">
        <p14:creationId xmlns:p14="http://schemas.microsoft.com/office/powerpoint/2010/main" val="39913802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sz="1200" b="0" i="0" u="none" strike="noStrike" kern="1200" dirty="0" smtClean="0">
                <a:solidFill>
                  <a:schemeClr val="tx1"/>
                </a:solidFill>
                <a:effectLst/>
                <a:latin typeface="+mn-lt"/>
                <a:ea typeface="+mn-ea"/>
                <a:cs typeface="+mn-cs"/>
              </a:rPr>
              <a:t>Susanne:</a:t>
            </a:r>
            <a:r>
              <a:rPr lang="en-US" sz="1200" b="0" i="0" u="none" strike="noStrike" kern="1200" baseline="0" dirty="0" smtClean="0">
                <a:solidFill>
                  <a:schemeClr val="tx1"/>
                </a:solidFill>
                <a:effectLst/>
                <a:latin typeface="+mn-lt"/>
                <a:ea typeface="+mn-ea"/>
                <a:cs typeface="+mn-cs"/>
              </a:rPr>
              <a:t> </a:t>
            </a:r>
            <a:br>
              <a:rPr lang="en-US" sz="1200" b="0" i="0" u="none" strike="noStrike" kern="1200" baseline="0" dirty="0" smtClean="0">
                <a:solidFill>
                  <a:schemeClr val="tx1"/>
                </a:solidFill>
                <a:effectLst/>
                <a:latin typeface="+mn-lt"/>
                <a:ea typeface="+mn-ea"/>
                <a:cs typeface="+mn-cs"/>
              </a:rPr>
            </a:br>
            <a:r>
              <a:rPr lang="en-US" sz="1200" b="0" i="0" u="none" strike="noStrike" kern="1200" baseline="0" dirty="0" smtClean="0">
                <a:solidFill>
                  <a:schemeClr val="tx1"/>
                </a:solidFill>
                <a:effectLst/>
                <a:latin typeface="+mn-lt"/>
                <a:ea typeface="+mn-ea"/>
                <a:cs typeface="+mn-cs"/>
              </a:rPr>
              <a:t>Area of the humanities; long term project, maybe not possible with our current setting (web-application) (the idea is to have additional modules to the database where someone from the humanities could encapsulate their web application in a </a:t>
            </a:r>
            <a:r>
              <a:rPr lang="en-US" sz="1200" b="0" i="0" u="none" strike="noStrike" kern="1200" baseline="0" dirty="0" err="1" smtClean="0">
                <a:solidFill>
                  <a:schemeClr val="tx1"/>
                </a:solidFill>
                <a:effectLst/>
                <a:latin typeface="+mn-lt"/>
                <a:ea typeface="+mn-ea"/>
                <a:cs typeface="+mn-cs"/>
              </a:rPr>
              <a:t>docker</a:t>
            </a:r>
            <a:r>
              <a:rPr lang="en-US" sz="1200" b="0" i="0" u="none" strike="noStrike" kern="1200" baseline="0" dirty="0" smtClean="0">
                <a:solidFill>
                  <a:schemeClr val="tx1"/>
                </a:solidFill>
                <a:effectLst/>
                <a:latin typeface="+mn-lt"/>
                <a:ea typeface="+mn-ea"/>
                <a:cs typeface="+mn-cs"/>
              </a:rPr>
              <a:t> container to preserve it) </a:t>
            </a:r>
          </a:p>
          <a:p>
            <a:r>
              <a:rPr lang="en-US" sz="1200" b="0" i="0" u="none" strike="noStrike" kern="1200" dirty="0" smtClean="0">
                <a:solidFill>
                  <a:schemeClr val="tx1"/>
                </a:solidFill>
                <a:effectLst/>
                <a:latin typeface="+mn-lt"/>
                <a:ea typeface="+mn-ea"/>
                <a:cs typeface="+mn-cs"/>
              </a:rPr>
              <a:t/>
            </a:r>
            <a:br>
              <a:rPr lang="en-US" sz="1200" b="0" i="0" u="none" strike="noStrike" kern="1200" dirty="0" smtClean="0">
                <a:solidFill>
                  <a:schemeClr val="tx1"/>
                </a:solidFill>
                <a:effectLst/>
                <a:latin typeface="+mn-lt"/>
                <a:ea typeface="+mn-ea"/>
                <a:cs typeface="+mn-cs"/>
              </a:rPr>
            </a:br>
            <a:r>
              <a:rPr lang="en-US" sz="1200" b="0" i="0" u="none" strike="noStrike" kern="1200" dirty="0" smtClean="0">
                <a:solidFill>
                  <a:schemeClr val="tx1"/>
                </a:solidFill>
                <a:effectLst/>
                <a:latin typeface="+mn-lt"/>
                <a:ea typeface="+mn-ea"/>
                <a:cs typeface="+mn-cs"/>
              </a:rPr>
              <a:t>Tereza: FMJ</a:t>
            </a:r>
            <a:r>
              <a:rPr lang="en-US" sz="1200" b="0" i="0" u="none" strike="noStrike" kern="1200" baseline="0" dirty="0" smtClean="0">
                <a:solidFill>
                  <a:schemeClr val="tx1"/>
                </a:solidFill>
                <a:effectLst/>
                <a:latin typeface="+mn-lt"/>
                <a:ea typeface="+mn-ea"/>
                <a:cs typeface="+mn-cs"/>
              </a:rPr>
              <a:t> Archive (?) </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Elena: </a:t>
            </a:r>
            <a:r>
              <a:rPr lang="en-US" sz="1200" b="0" i="0" u="none" strike="noStrike" kern="1200" baseline="0" dirty="0" err="1" smtClean="0">
                <a:solidFill>
                  <a:schemeClr val="tx1"/>
                </a:solidFill>
                <a:effectLst/>
                <a:latin typeface="+mn-lt"/>
                <a:ea typeface="+mn-ea"/>
                <a:cs typeface="+mn-cs"/>
              </a:rPr>
              <a:t>Komparatistik</a:t>
            </a:r>
            <a:r>
              <a:rPr lang="en-US" sz="1200" b="0" i="0" u="none" strike="noStrike" kern="1200" baseline="0" dirty="0" smtClean="0">
                <a:solidFill>
                  <a:schemeClr val="tx1"/>
                </a:solidFill>
                <a:effectLst/>
                <a:latin typeface="+mn-lt"/>
                <a:ea typeface="+mn-ea"/>
                <a:cs typeface="+mn-cs"/>
              </a:rPr>
              <a:t> </a:t>
            </a:r>
            <a:r>
              <a:rPr lang="en-US" sz="1200" b="0" i="0" u="none" strike="noStrike" kern="1200" baseline="0" dirty="0" err="1" smtClean="0">
                <a:solidFill>
                  <a:schemeClr val="tx1"/>
                </a:solidFill>
                <a:effectLst/>
                <a:latin typeface="+mn-lt"/>
                <a:ea typeface="+mn-ea"/>
                <a:cs typeface="+mn-cs"/>
              </a:rPr>
              <a:t>Zensurdatenbank</a:t>
            </a:r>
            <a:r>
              <a:rPr lang="en-US" sz="1200" b="0" i="0" u="none" strike="noStrike" kern="1200" baseline="0" dirty="0" smtClean="0">
                <a:solidFill>
                  <a:schemeClr val="tx1"/>
                </a:solidFill>
                <a:effectLst/>
                <a:latin typeface="+mn-lt"/>
                <a:ea typeface="+mn-ea"/>
                <a:cs typeface="+mn-cs"/>
              </a:rPr>
              <a:t> </a:t>
            </a:r>
          </a:p>
          <a:p>
            <a:endParaRPr lang="en-US" sz="1200" b="0" i="0" u="none" strike="noStrike" kern="1200" baseline="0" dirty="0" smtClean="0">
              <a:solidFill>
                <a:schemeClr val="tx1"/>
              </a:solidFill>
              <a:effectLst/>
              <a:latin typeface="+mn-lt"/>
              <a:ea typeface="+mn-ea"/>
              <a:cs typeface="+mn-cs"/>
            </a:endParaRPr>
          </a:p>
          <a:p>
            <a:r>
              <a:rPr lang="en-US" sz="1200" b="0" i="0" u="none" strike="noStrike" kern="1200" baseline="0" dirty="0" smtClean="0">
                <a:solidFill>
                  <a:schemeClr val="tx1"/>
                </a:solidFill>
                <a:effectLst/>
                <a:latin typeface="+mn-lt"/>
                <a:ea typeface="+mn-ea"/>
                <a:cs typeface="+mn-cs"/>
              </a:rPr>
              <a:t>Claire Jean-Quartier: Virtual Vehicle Industry (additional questions in this regard: can we support industry users, can we set a database private? </a:t>
            </a:r>
          </a:p>
          <a:p>
            <a:endParaRPr lang="en-US" sz="1200" b="0" i="0" u="none" strike="noStrike" kern="1200" baseline="0" dirty="0" smtClean="0">
              <a:solidFill>
                <a:schemeClr val="tx1"/>
              </a:solidFill>
              <a:effectLst/>
              <a:latin typeface="+mn-lt"/>
              <a:ea typeface="+mn-ea"/>
              <a:cs typeface="+mn-cs"/>
            </a:endParaRPr>
          </a:p>
          <a:p>
            <a:r>
              <a:rPr lang="en-US" dirty="0" smtClean="0"/>
              <a:t>Peter Schaffer:	Medical library of </a:t>
            </a:r>
            <a:r>
              <a:rPr lang="en-US" dirty="0" err="1" smtClean="0"/>
              <a:t>histologial</a:t>
            </a:r>
            <a:r>
              <a:rPr lang="en-US" dirty="0" smtClean="0"/>
              <a:t> images</a:t>
            </a:r>
            <a:r>
              <a:rPr lang="en-US" baseline="0" dirty="0" smtClean="0"/>
              <a:t> </a:t>
            </a:r>
            <a:r>
              <a:rPr lang="en-US" baseline="0" dirty="0" smtClean="0">
                <a:sym typeface="Wingdings" panose="05000000000000000000" pitchFamily="2" charset="2"/>
              </a:rPr>
              <a:t> </a:t>
            </a:r>
            <a:r>
              <a:rPr lang="en-US" dirty="0" smtClean="0"/>
              <a:t>Millions of </a:t>
            </a:r>
            <a:r>
              <a:rPr lang="en-US" dirty="0" err="1" smtClean="0"/>
              <a:t>histologial</a:t>
            </a:r>
            <a:r>
              <a:rPr lang="en-US" dirty="0" smtClean="0"/>
              <a:t> images, need to be made publicly available with their metadata, but no possible way at the moment</a:t>
            </a:r>
          </a:p>
          <a:p>
            <a:endParaRPr lang="en-US" dirty="0" smtClean="0"/>
          </a:p>
          <a:p>
            <a:r>
              <a:rPr lang="en-US" dirty="0" smtClean="0"/>
              <a:t>David </a:t>
            </a:r>
            <a:r>
              <a:rPr lang="en-US" dirty="0" err="1" smtClean="0"/>
              <a:t>Eckhard</a:t>
            </a:r>
            <a:r>
              <a:rPr lang="en-US" dirty="0" smtClean="0"/>
              <a:t>:</a:t>
            </a:r>
            <a:r>
              <a:rPr lang="en-US" baseline="0" dirty="0" smtClean="0"/>
              <a:t> </a:t>
            </a:r>
            <a:r>
              <a:rPr lang="en-US" dirty="0" smtClean="0"/>
              <a:t>Submission System for University; Showcase submissions from prior years to the students, systems can be built on in later years and also can look what have been done in years before. Old vs New implementations</a:t>
            </a:r>
          </a:p>
          <a:p>
            <a:endParaRPr lang="en-US" dirty="0" smtClean="0"/>
          </a:p>
          <a:p>
            <a:r>
              <a:rPr lang="en-US" dirty="0" smtClean="0"/>
              <a:t>Alexander Gruber:</a:t>
            </a:r>
            <a:r>
              <a:rPr lang="en-US" baseline="0" dirty="0" smtClean="0"/>
              <a:t> </a:t>
            </a:r>
            <a:r>
              <a:rPr lang="en-US" dirty="0" smtClean="0"/>
              <a:t>ZAMG Cooperation/Wegener Center;</a:t>
            </a:r>
            <a:r>
              <a:rPr lang="en-US" baseline="0" dirty="0" smtClean="0"/>
              <a:t> </a:t>
            </a:r>
            <a:r>
              <a:rPr lang="en-US" dirty="0" smtClean="0"/>
              <a:t>Automatic Retrieval from weather data, could be a continuous stream of data. Wegener Center is already working on that?</a:t>
            </a:r>
          </a:p>
          <a:p>
            <a:endParaRPr lang="en-US" dirty="0" smtClean="0"/>
          </a:p>
          <a:p>
            <a:r>
              <a:rPr lang="en-US" dirty="0" smtClean="0"/>
              <a:t>Martin Weise:</a:t>
            </a:r>
            <a:r>
              <a:rPr lang="en-US" baseline="0" dirty="0" smtClean="0"/>
              <a:t> </a:t>
            </a:r>
            <a:r>
              <a:rPr lang="en-US" dirty="0" smtClean="0"/>
              <a:t>Independent Measurements;</a:t>
            </a:r>
            <a:r>
              <a:rPr lang="en-US" baseline="0" dirty="0" smtClean="0"/>
              <a:t> </a:t>
            </a:r>
            <a:r>
              <a:rPr lang="en-US" dirty="0" smtClean="0"/>
              <a:t>an ontology which allows search of temperature independent of the unit</a:t>
            </a:r>
          </a:p>
          <a:p>
            <a:r>
              <a:rPr lang="en-US" dirty="0" smtClean="0"/>
              <a:t>Martin Weise: Mid-time Data Preservation;</a:t>
            </a:r>
            <a:r>
              <a:rPr lang="en-US" baseline="0" dirty="0" smtClean="0"/>
              <a:t> </a:t>
            </a:r>
            <a:r>
              <a:rPr lang="en-US" dirty="0" smtClean="0"/>
              <a:t>Data available for the next few years and keep all databases accessible. Crosslink between </a:t>
            </a:r>
            <a:r>
              <a:rPr lang="en-US" dirty="0" err="1" smtClean="0"/>
              <a:t>Invenio</a:t>
            </a:r>
            <a:r>
              <a:rPr lang="en-US" dirty="0" smtClean="0"/>
              <a:t> RDM and FDA DB Repo, as the data is then kept as a dump and can be reloaded in a database.</a:t>
            </a:r>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20</a:t>
            </a:fld>
            <a:endParaRPr lang="de-AT"/>
          </a:p>
        </p:txBody>
      </p:sp>
    </p:spTree>
    <p:extLst>
      <p:ext uri="{BB962C8B-B14F-4D97-AF65-F5344CB8AC3E}">
        <p14:creationId xmlns:p14="http://schemas.microsoft.com/office/powerpoint/2010/main" val="424254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3</a:t>
            </a:fld>
            <a:endParaRPr lang="de-AT"/>
          </a:p>
        </p:txBody>
      </p:sp>
    </p:spTree>
    <p:extLst>
      <p:ext uri="{BB962C8B-B14F-4D97-AF65-F5344CB8AC3E}">
        <p14:creationId xmlns:p14="http://schemas.microsoft.com/office/powerpoint/2010/main" val="1402540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4</a:t>
            </a:fld>
            <a:endParaRPr lang="de-AT"/>
          </a:p>
        </p:txBody>
      </p:sp>
    </p:spTree>
    <p:extLst>
      <p:ext uri="{BB962C8B-B14F-4D97-AF65-F5344CB8AC3E}">
        <p14:creationId xmlns:p14="http://schemas.microsoft.com/office/powerpoint/2010/main" val="252024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5</a:t>
            </a:fld>
            <a:endParaRPr lang="de-AT"/>
          </a:p>
        </p:txBody>
      </p:sp>
    </p:spTree>
    <p:extLst>
      <p:ext uri="{BB962C8B-B14F-4D97-AF65-F5344CB8AC3E}">
        <p14:creationId xmlns:p14="http://schemas.microsoft.com/office/powerpoint/2010/main" val="15444904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7</a:t>
            </a:fld>
            <a:endParaRPr lang="de-AT"/>
          </a:p>
        </p:txBody>
      </p:sp>
    </p:spTree>
    <p:extLst>
      <p:ext uri="{BB962C8B-B14F-4D97-AF65-F5344CB8AC3E}">
        <p14:creationId xmlns:p14="http://schemas.microsoft.com/office/powerpoint/2010/main" val="4266404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defRPr/>
            </a:pPr>
            <a:endParaRPr lang="de-DE" sz="1200" b="0" i="0" u="none" dirty="0" smtClean="0">
              <a:solidFill>
                <a:schemeClr val="tx1"/>
              </a:solidFill>
              <a:latin typeface="Source Sans Pro"/>
              <a:ea typeface="Source Sans Pro"/>
              <a:cs typeface="Source Sans Pro"/>
            </a:endParaRP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8</a:t>
            </a:fld>
            <a:endParaRPr lang="de-AT"/>
          </a:p>
        </p:txBody>
      </p:sp>
    </p:spTree>
    <p:extLst>
      <p:ext uri="{BB962C8B-B14F-4D97-AF65-F5344CB8AC3E}">
        <p14:creationId xmlns:p14="http://schemas.microsoft.com/office/powerpoint/2010/main" val="7727048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smtClean="0"/>
          </a:p>
          <a:p>
            <a:pPr>
              <a:buClr>
                <a:srgbClr val="FF5501"/>
              </a:buClr>
              <a:buFont typeface="Wingdings" panose="05000000000000000000" pitchFamily="2" charset="2"/>
              <a:buNone/>
            </a:pPr>
            <a:endParaRPr lang="de-AT" sz="2900" dirty="0" smtClean="0">
              <a:solidFill>
                <a:srgbClr val="2F2D96"/>
              </a:solidFill>
              <a:latin typeface="Arial" panose="020B0604020202020204" pitchFamily="34" charset="0"/>
              <a:cs typeface="Arial" panose="020B0604020202020204" pitchFamily="34" charset="0"/>
            </a:endParaRP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9</a:t>
            </a:fld>
            <a:endParaRPr lang="de-AT"/>
          </a:p>
        </p:txBody>
      </p:sp>
    </p:spTree>
    <p:extLst>
      <p:ext uri="{BB962C8B-B14F-4D97-AF65-F5344CB8AC3E}">
        <p14:creationId xmlns:p14="http://schemas.microsoft.com/office/powerpoint/2010/main" val="41402981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AT" dirty="0" smtClean="0"/>
              <a:t>ERGÄNZEN</a:t>
            </a:r>
          </a:p>
          <a:p>
            <a:pPr>
              <a:buClr>
                <a:srgbClr val="FF5501"/>
              </a:buClr>
              <a:buFont typeface="Wingdings" panose="05000000000000000000" pitchFamily="2" charset="2"/>
              <a:buNone/>
            </a:pPr>
            <a:endParaRPr lang="de-AT" sz="2900" dirty="0" smtClean="0">
              <a:solidFill>
                <a:srgbClr val="2F2D96"/>
              </a:solidFill>
              <a:latin typeface="Arial" panose="020B0604020202020204" pitchFamily="34" charset="0"/>
              <a:cs typeface="Arial" panose="020B0604020202020204" pitchFamily="34" charset="0"/>
            </a:endParaRPr>
          </a:p>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10</a:t>
            </a:fld>
            <a:endParaRPr lang="de-AT"/>
          </a:p>
        </p:txBody>
      </p:sp>
    </p:spTree>
    <p:extLst>
      <p:ext uri="{BB962C8B-B14F-4D97-AF65-F5344CB8AC3E}">
        <p14:creationId xmlns:p14="http://schemas.microsoft.com/office/powerpoint/2010/main" val="3731531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AT" dirty="0"/>
          </a:p>
        </p:txBody>
      </p:sp>
      <p:sp>
        <p:nvSpPr>
          <p:cNvPr id="4" name="Foliennummernplatzhalter 3"/>
          <p:cNvSpPr>
            <a:spLocks noGrp="1"/>
          </p:cNvSpPr>
          <p:nvPr>
            <p:ph type="sldNum" sz="quarter" idx="10"/>
          </p:nvPr>
        </p:nvSpPr>
        <p:spPr/>
        <p:txBody>
          <a:bodyPr/>
          <a:lstStyle/>
          <a:p>
            <a:fld id="{72E261C8-471B-5141-B35F-AD410B5E242B}" type="slidenum">
              <a:rPr lang="de-AT" smtClean="0"/>
              <a:t>15</a:t>
            </a:fld>
            <a:endParaRPr lang="de-AT"/>
          </a:p>
        </p:txBody>
      </p:sp>
    </p:spTree>
    <p:extLst>
      <p:ext uri="{BB962C8B-B14F-4D97-AF65-F5344CB8AC3E}">
        <p14:creationId xmlns:p14="http://schemas.microsoft.com/office/powerpoint/2010/main" val="19289430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jp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sp>
        <p:nvSpPr>
          <p:cNvPr id="69" name="Rectangle 68">
            <a:extLst>
              <a:ext uri="{FF2B5EF4-FFF2-40B4-BE49-F238E27FC236}">
                <a16:creationId xmlns:a16="http://schemas.microsoft.com/office/drawing/2014/main" id="{90860375-F79F-2548-A6FD-857B8D133FF5}"/>
              </a:ext>
            </a:extLst>
          </p:cNvPr>
          <p:cNvSpPr/>
          <p:nvPr userDrawn="1"/>
        </p:nvSpPr>
        <p:spPr>
          <a:xfrm>
            <a:off x="0" y="626400"/>
            <a:ext cx="12192000" cy="1411620"/>
          </a:xfrm>
          <a:prstGeom prst="rect">
            <a:avLst/>
          </a:prstGeom>
          <a:solidFill>
            <a:srgbClr val="FF5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le 1"/>
          <p:cNvSpPr>
            <a:spLocks noGrp="1"/>
          </p:cNvSpPr>
          <p:nvPr>
            <p:ph type="ctrTitle" hasCustomPrompt="1"/>
          </p:nvPr>
        </p:nvSpPr>
        <p:spPr>
          <a:xfrm>
            <a:off x="1876424" y="2348527"/>
            <a:ext cx="8791575" cy="1471942"/>
          </a:xfrm>
        </p:spPr>
        <p:txBody>
          <a:bodyPr anchor="b">
            <a:normAutofit/>
          </a:bodyPr>
          <a:lstStyle>
            <a:lvl1pPr algn="l">
              <a:defRPr sz="4000">
                <a:solidFill>
                  <a:srgbClr val="2F2D96"/>
                </a:solidFill>
                <a:latin typeface="AmsiPro-Regular ☞" panose="020B0A06020201010104" pitchFamily="34" charset="77"/>
                <a:ea typeface="Source Sans Pro" panose="020B0503030403020204" pitchFamily="34" charset="0"/>
              </a:defRPr>
            </a:lvl1pPr>
          </a:lstStyle>
          <a:p>
            <a:r>
              <a:rPr lang="de-DE" noProof="0"/>
              <a:t>TITEL HINZUFÜGEN</a:t>
            </a:r>
          </a:p>
        </p:txBody>
      </p:sp>
      <p:sp>
        <p:nvSpPr>
          <p:cNvPr id="3" name="Subtitle 2"/>
          <p:cNvSpPr>
            <a:spLocks noGrp="1"/>
          </p:cNvSpPr>
          <p:nvPr>
            <p:ph type="subTitle" idx="1" hasCustomPrompt="1"/>
          </p:nvPr>
        </p:nvSpPr>
        <p:spPr>
          <a:xfrm>
            <a:off x="1876424" y="3972870"/>
            <a:ext cx="8791575" cy="842318"/>
          </a:xfrm>
          <a:prstGeom prst="rect">
            <a:avLst/>
          </a:prstGeom>
        </p:spPr>
        <p:txBody>
          <a:bodyPr>
            <a:normAutofit/>
          </a:bodyPr>
          <a:lstStyle>
            <a:lvl1pPr marL="0" indent="0" algn="l">
              <a:buNone/>
              <a:defRPr sz="2000" cap="all" baseline="0">
                <a:solidFill>
                  <a:srgbClr val="2F2D96"/>
                </a:solidFill>
                <a:latin typeface="AmsiPro-Regular ☞" panose="020B0A06020201010104" pitchFamily="34" charset="77"/>
                <a:ea typeface="Source Sans Pro" panose="020B0503030403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noProof="0"/>
              <a:t>UNTERTITEL HINZUFÜGEN</a:t>
            </a:r>
          </a:p>
        </p:txBody>
      </p:sp>
      <p:pic>
        <p:nvPicPr>
          <p:cNvPr id="8" name="Picture 7">
            <a:extLst>
              <a:ext uri="{FF2B5EF4-FFF2-40B4-BE49-F238E27FC236}">
                <a16:creationId xmlns:a16="http://schemas.microsoft.com/office/drawing/2014/main" id="{F474CE05-B5C2-5641-9842-C0A12BC00BF8}"/>
              </a:ext>
            </a:extLst>
          </p:cNvPr>
          <p:cNvPicPr>
            <a:picLocks noChangeAspect="1"/>
          </p:cNvPicPr>
          <p:nvPr userDrawn="1"/>
        </p:nvPicPr>
        <p:blipFill>
          <a:blip r:embed="rId2"/>
          <a:stretch>
            <a:fillRect/>
          </a:stretch>
        </p:blipFill>
        <p:spPr>
          <a:xfrm>
            <a:off x="9851474" y="135359"/>
            <a:ext cx="2099228" cy="361068"/>
          </a:xfrm>
          <a:prstGeom prst="rect">
            <a:avLst/>
          </a:prstGeom>
        </p:spPr>
      </p:pic>
      <p:sp>
        <p:nvSpPr>
          <p:cNvPr id="4" name="TextBox 3">
            <a:extLst>
              <a:ext uri="{FF2B5EF4-FFF2-40B4-BE49-F238E27FC236}">
                <a16:creationId xmlns:a16="http://schemas.microsoft.com/office/drawing/2014/main" id="{C498571B-8FB3-5D4C-A75A-F24AEB3FEFB7}"/>
              </a:ext>
            </a:extLst>
          </p:cNvPr>
          <p:cNvSpPr txBox="1"/>
          <p:nvPr userDrawn="1"/>
        </p:nvSpPr>
        <p:spPr>
          <a:xfrm>
            <a:off x="3512634" y="4393580"/>
            <a:ext cx="184731" cy="369332"/>
          </a:xfrm>
          <a:prstGeom prst="rect">
            <a:avLst/>
          </a:prstGeom>
          <a:noFill/>
        </p:spPr>
        <p:txBody>
          <a:bodyPr wrap="none" rtlCol="0">
            <a:spAutoFit/>
          </a:bodyPr>
          <a:lstStyle/>
          <a:p>
            <a:endParaRPr lang="de-AT"/>
          </a:p>
        </p:txBody>
      </p:sp>
      <p:pic>
        <p:nvPicPr>
          <p:cNvPr id="6" name="Grafik 5" descr="Ein Bild, das Zeichnung, Teller enthält.&#10;&#10;Automatisch generierte Beschreibung">
            <a:extLst>
              <a:ext uri="{FF2B5EF4-FFF2-40B4-BE49-F238E27FC236}">
                <a16:creationId xmlns:a16="http://schemas.microsoft.com/office/drawing/2014/main" id="{739B4947-EE84-4256-8DEC-AA6414CADF89}"/>
              </a:ext>
            </a:extLst>
          </p:cNvPr>
          <p:cNvPicPr>
            <a:picLocks noChangeAspect="1"/>
          </p:cNvPicPr>
          <p:nvPr userDrawn="1"/>
        </p:nvPicPr>
        <p:blipFill>
          <a:blip r:embed="rId3"/>
          <a:stretch>
            <a:fillRect/>
          </a:stretch>
        </p:blipFill>
        <p:spPr>
          <a:xfrm>
            <a:off x="115368" y="626400"/>
            <a:ext cx="4553613" cy="1411620"/>
          </a:xfrm>
          <a:prstGeom prst="rect">
            <a:avLst/>
          </a:prstGeom>
        </p:spPr>
      </p:pic>
      <p:grpSp>
        <p:nvGrpSpPr>
          <p:cNvPr id="18" name="Google Shape;110;p16">
            <a:extLst>
              <a:ext uri="{FF2B5EF4-FFF2-40B4-BE49-F238E27FC236}">
                <a16:creationId xmlns:a16="http://schemas.microsoft.com/office/drawing/2014/main" id="{404CB677-7670-403A-9151-FBD15D0AE75C}"/>
              </a:ext>
            </a:extLst>
          </p:cNvPr>
          <p:cNvGrpSpPr/>
          <p:nvPr userDrawn="1"/>
        </p:nvGrpSpPr>
        <p:grpSpPr>
          <a:xfrm>
            <a:off x="2430692" y="5108803"/>
            <a:ext cx="7603866" cy="1428004"/>
            <a:chOff x="1854709" y="3583334"/>
            <a:chExt cx="4758862" cy="975710"/>
          </a:xfrm>
        </p:grpSpPr>
        <p:pic>
          <p:nvPicPr>
            <p:cNvPr id="19" name="Google Shape;111;p16">
              <a:extLst>
                <a:ext uri="{FF2B5EF4-FFF2-40B4-BE49-F238E27FC236}">
                  <a16:creationId xmlns:a16="http://schemas.microsoft.com/office/drawing/2014/main" id="{1DD57A59-EF07-4E52-B218-8E3EEFF0C475}"/>
                </a:ext>
              </a:extLst>
            </p:cNvPr>
            <p:cNvPicPr preferRelativeResize="0"/>
            <p:nvPr/>
          </p:nvPicPr>
          <p:blipFill rotWithShape="1">
            <a:blip r:embed="rId4">
              <a:alphaModFix/>
            </a:blip>
            <a:srcRect/>
            <a:stretch/>
          </p:blipFill>
          <p:spPr>
            <a:xfrm>
              <a:off x="4830724" y="4242492"/>
              <a:ext cx="1782847" cy="184261"/>
            </a:xfrm>
            <a:prstGeom prst="rect">
              <a:avLst/>
            </a:prstGeom>
            <a:noFill/>
            <a:ln>
              <a:noFill/>
            </a:ln>
          </p:spPr>
        </p:pic>
        <p:pic>
          <p:nvPicPr>
            <p:cNvPr id="20" name="Google Shape;112;p16">
              <a:extLst>
                <a:ext uri="{FF2B5EF4-FFF2-40B4-BE49-F238E27FC236}">
                  <a16:creationId xmlns:a16="http://schemas.microsoft.com/office/drawing/2014/main" id="{0E4AB658-8AF9-4CBC-BC3A-7ED904304617}"/>
                </a:ext>
              </a:extLst>
            </p:cNvPr>
            <p:cNvPicPr preferRelativeResize="0"/>
            <p:nvPr/>
          </p:nvPicPr>
          <p:blipFill rotWithShape="1">
            <a:blip r:embed="rId5">
              <a:alphaModFix/>
            </a:blip>
            <a:srcRect/>
            <a:stretch/>
          </p:blipFill>
          <p:spPr>
            <a:xfrm>
              <a:off x="3621080" y="4093723"/>
              <a:ext cx="678100" cy="465321"/>
            </a:xfrm>
            <a:prstGeom prst="rect">
              <a:avLst/>
            </a:prstGeom>
            <a:noFill/>
            <a:ln>
              <a:noFill/>
            </a:ln>
          </p:spPr>
        </p:pic>
        <p:pic>
          <p:nvPicPr>
            <p:cNvPr id="21" name="Google Shape;113;p16">
              <a:extLst>
                <a:ext uri="{FF2B5EF4-FFF2-40B4-BE49-F238E27FC236}">
                  <a16:creationId xmlns:a16="http://schemas.microsoft.com/office/drawing/2014/main" id="{AA1CA7A1-77D0-4848-A34D-3A0C3EDF9D1C}"/>
                </a:ext>
              </a:extLst>
            </p:cNvPr>
            <p:cNvPicPr preferRelativeResize="0"/>
            <p:nvPr/>
          </p:nvPicPr>
          <p:blipFill rotWithShape="1">
            <a:blip r:embed="rId6">
              <a:alphaModFix/>
            </a:blip>
            <a:srcRect/>
            <a:stretch/>
          </p:blipFill>
          <p:spPr>
            <a:xfrm>
              <a:off x="1854709" y="4224041"/>
              <a:ext cx="1021209" cy="265681"/>
            </a:xfrm>
            <a:prstGeom prst="rect">
              <a:avLst/>
            </a:prstGeom>
            <a:noFill/>
            <a:ln>
              <a:noFill/>
            </a:ln>
          </p:spPr>
        </p:pic>
        <p:pic>
          <p:nvPicPr>
            <p:cNvPr id="22" name="Google Shape;114;p16">
              <a:extLst>
                <a:ext uri="{FF2B5EF4-FFF2-40B4-BE49-F238E27FC236}">
                  <a16:creationId xmlns:a16="http://schemas.microsoft.com/office/drawing/2014/main" id="{47E51E7E-C0C5-4C54-BE1D-C7F92AE04E5D}"/>
                </a:ext>
              </a:extLst>
            </p:cNvPr>
            <p:cNvPicPr preferRelativeResize="0"/>
            <p:nvPr/>
          </p:nvPicPr>
          <p:blipFill rotWithShape="1">
            <a:blip r:embed="rId7">
              <a:alphaModFix/>
            </a:blip>
            <a:srcRect/>
            <a:stretch/>
          </p:blipFill>
          <p:spPr>
            <a:xfrm>
              <a:off x="4991192" y="3583334"/>
              <a:ext cx="1218782" cy="337935"/>
            </a:xfrm>
            <a:prstGeom prst="rect">
              <a:avLst/>
            </a:prstGeom>
            <a:noFill/>
            <a:ln>
              <a:noFill/>
            </a:ln>
          </p:spPr>
        </p:pic>
      </p:grpSp>
      <p:pic>
        <p:nvPicPr>
          <p:cNvPr id="7" name="Google Shape;28;p2" descr="Logo TU Graz">
            <a:extLst>
              <a:ext uri="{FF2B5EF4-FFF2-40B4-BE49-F238E27FC236}">
                <a16:creationId xmlns:a16="http://schemas.microsoft.com/office/drawing/2014/main" id="{85DAB73D-532F-4C47-B5F7-60E62DE52BAC}"/>
              </a:ext>
            </a:extLst>
          </p:cNvPr>
          <p:cNvPicPr preferRelativeResize="0"/>
          <p:nvPr userDrawn="1"/>
        </p:nvPicPr>
        <p:blipFill rotWithShape="1">
          <a:blip r:embed="rId8">
            <a:alphaModFix/>
          </a:blip>
          <a:srcRect l="-499" t="-1250" r="-497" b="-1250"/>
          <a:stretch/>
        </p:blipFill>
        <p:spPr>
          <a:xfrm>
            <a:off x="2354711" y="5005163"/>
            <a:ext cx="1853834" cy="754521"/>
          </a:xfrm>
          <a:prstGeom prst="rect">
            <a:avLst/>
          </a:prstGeom>
          <a:noFill/>
          <a:ln>
            <a:noFill/>
          </a:ln>
        </p:spPr>
      </p:pic>
      <p:pic>
        <p:nvPicPr>
          <p:cNvPr id="10" name="Google Shape;115;p16">
            <a:extLst>
              <a:ext uri="{FF2B5EF4-FFF2-40B4-BE49-F238E27FC236}">
                <a16:creationId xmlns:a16="http://schemas.microsoft.com/office/drawing/2014/main" id="{B47DE888-B48D-4C16-9FBC-48534FA74A63}"/>
              </a:ext>
            </a:extLst>
          </p:cNvPr>
          <p:cNvPicPr preferRelativeResize="0"/>
          <p:nvPr userDrawn="1"/>
        </p:nvPicPr>
        <p:blipFill rotWithShape="1">
          <a:blip r:embed="rId9">
            <a:alphaModFix/>
          </a:blip>
          <a:srcRect/>
          <a:stretch/>
        </p:blipFill>
        <p:spPr>
          <a:xfrm>
            <a:off x="5005094" y="5107574"/>
            <a:ext cx="1719800" cy="596661"/>
          </a:xfrm>
          <a:prstGeom prst="rect">
            <a:avLst/>
          </a:prstGeom>
          <a:noFill/>
          <a:ln>
            <a:noFill/>
          </a:ln>
        </p:spPr>
      </p:pic>
    </p:spTree>
    <p:extLst>
      <p:ext uri="{BB962C8B-B14F-4D97-AF65-F5344CB8AC3E}">
        <p14:creationId xmlns:p14="http://schemas.microsoft.com/office/powerpoint/2010/main" val="9432742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abild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de-DE" dirty="0"/>
              <a:t>Mastertitelformat bearbeiten</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de-DE" dirty="0"/>
              <a:t>Bild durch Klicken auf Symbol hinzufügen</a:t>
            </a:r>
            <a:endParaRPr lang="en-US" dirty="0"/>
          </a:p>
        </p:txBody>
      </p:sp>
      <p:sp>
        <p:nvSpPr>
          <p:cNvPr id="4" name="Text Placeholder 3"/>
          <p:cNvSpPr>
            <a:spLocks noGrp="1"/>
          </p:cNvSpPr>
          <p:nvPr>
            <p:ph type="body" sz="half" idx="2"/>
          </p:nvPr>
        </p:nvSpPr>
        <p:spPr>
          <a:xfrm>
            <a:off x="1141364" y="5124020"/>
            <a:ext cx="9910859" cy="682472"/>
          </a:xfrm>
          <a:prstGeom prst="rect">
            <a:avLst/>
          </a:prstGeo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951702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und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de-DE" dirty="0"/>
              <a:t>Mastertitelformat bearbeiten</a:t>
            </a:r>
            <a:endParaRPr lang="en-US" dirty="0"/>
          </a:p>
        </p:txBody>
      </p:sp>
      <p:sp>
        <p:nvSpPr>
          <p:cNvPr id="4" name="Text Placeholder 3"/>
          <p:cNvSpPr>
            <a:spLocks noGrp="1"/>
          </p:cNvSpPr>
          <p:nvPr>
            <p:ph type="body" sz="half" idx="2"/>
          </p:nvPr>
        </p:nvSpPr>
        <p:spPr>
          <a:xfrm>
            <a:off x="1141410" y="4419599"/>
            <a:ext cx="9904459" cy="1371599"/>
          </a:xfrm>
          <a:prstGeom prst="rect">
            <a:avLst/>
          </a:prstGeo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32621759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Zitat mit Beschriftung">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de-DE" dirty="0"/>
              <a:t>Mastertitelformat bearbeiten</a:t>
            </a:r>
            <a:endParaRPr lang="en-US" dirty="0"/>
          </a:p>
        </p:txBody>
      </p:sp>
      <p:sp>
        <p:nvSpPr>
          <p:cNvPr id="12" name="Text Placeholder 3"/>
          <p:cNvSpPr>
            <a:spLocks noGrp="1"/>
          </p:cNvSpPr>
          <p:nvPr>
            <p:ph type="body" sz="half" idx="13"/>
          </p:nvPr>
        </p:nvSpPr>
        <p:spPr>
          <a:xfrm>
            <a:off x="1720644" y="3365557"/>
            <a:ext cx="8752299" cy="548968"/>
          </a:xfrm>
          <a:prstGeom prst="rect">
            <a:avLst/>
          </a:prstGeo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4" name="Text Placeholder 3"/>
          <p:cNvSpPr>
            <a:spLocks noGrp="1"/>
          </p:cNvSpPr>
          <p:nvPr>
            <p:ph type="body" sz="half" idx="2"/>
          </p:nvPr>
        </p:nvSpPr>
        <p:spPr>
          <a:xfrm>
            <a:off x="1141411" y="4309919"/>
            <a:ext cx="9906002" cy="1489496"/>
          </a:xfrm>
          <a:prstGeom prst="rect">
            <a:avLst/>
          </a:prstGeo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4641369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nskarte">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de-DE" dirty="0"/>
              <a:t>Mastertitelformat bearbeiten</a:t>
            </a:r>
            <a:endParaRPr lang="en-US" dirty="0"/>
          </a:p>
        </p:txBody>
      </p:sp>
      <p:sp>
        <p:nvSpPr>
          <p:cNvPr id="4" name="Text Placeholder 3"/>
          <p:cNvSpPr>
            <a:spLocks noGrp="1"/>
          </p:cNvSpPr>
          <p:nvPr>
            <p:ph type="body" sz="half" idx="2"/>
          </p:nvPr>
        </p:nvSpPr>
        <p:spPr>
          <a:xfrm>
            <a:off x="1141364" y="4657655"/>
            <a:ext cx="9904505" cy="1140644"/>
          </a:xfrm>
          <a:prstGeom prst="rect">
            <a:avLst/>
          </a:prstGeo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130756713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Spalte">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de-DE" dirty="0"/>
              <a:t>Mastertitelformat bearbeiten</a:t>
            </a:r>
            <a:endParaRPr lang="en-US" dirty="0"/>
          </a:p>
        </p:txBody>
      </p:sp>
      <p:sp>
        <p:nvSpPr>
          <p:cNvPr id="7" name="Text Placeholder 2"/>
          <p:cNvSpPr>
            <a:spLocks noGrp="1"/>
          </p:cNvSpPr>
          <p:nvPr>
            <p:ph type="body" idx="1"/>
          </p:nvPr>
        </p:nvSpPr>
        <p:spPr>
          <a:xfrm>
            <a:off x="1141410" y="2674463"/>
            <a:ext cx="3196899"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8" name="Text Placeholder 3"/>
          <p:cNvSpPr>
            <a:spLocks noGrp="1"/>
          </p:cNvSpPr>
          <p:nvPr>
            <p:ph type="body" sz="half" idx="15"/>
          </p:nvPr>
        </p:nvSpPr>
        <p:spPr>
          <a:xfrm>
            <a:off x="1127918" y="3360263"/>
            <a:ext cx="3208735"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9" name="Text Placeholder 4"/>
          <p:cNvSpPr>
            <a:spLocks noGrp="1"/>
          </p:cNvSpPr>
          <p:nvPr>
            <p:ph type="body" sz="quarter" idx="3"/>
          </p:nvPr>
        </p:nvSpPr>
        <p:spPr>
          <a:xfrm>
            <a:off x="4514766" y="2677635"/>
            <a:ext cx="3184385"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10" name="Text Placeholder 3"/>
          <p:cNvSpPr>
            <a:spLocks noGrp="1"/>
          </p:cNvSpPr>
          <p:nvPr>
            <p:ph type="body" sz="half" idx="16"/>
          </p:nvPr>
        </p:nvSpPr>
        <p:spPr>
          <a:xfrm>
            <a:off x="4504213" y="3363435"/>
            <a:ext cx="3195830"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11" name="Text Placeholder 4"/>
          <p:cNvSpPr>
            <a:spLocks noGrp="1"/>
          </p:cNvSpPr>
          <p:nvPr>
            <p:ph type="body" sz="quarter" idx="13"/>
          </p:nvPr>
        </p:nvSpPr>
        <p:spPr>
          <a:xfrm>
            <a:off x="7852442" y="2674463"/>
            <a:ext cx="3194968" cy="685800"/>
          </a:xfrm>
          <a:prstGeom prst="rect">
            <a:avLst/>
          </a:prstGeo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12" name="Text Placeholder 3"/>
          <p:cNvSpPr>
            <a:spLocks noGrp="1"/>
          </p:cNvSpPr>
          <p:nvPr>
            <p:ph type="body" sz="half" idx="17"/>
          </p:nvPr>
        </p:nvSpPr>
        <p:spPr>
          <a:xfrm>
            <a:off x="7852442" y="3360263"/>
            <a:ext cx="3194968" cy="2430936"/>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30701863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Bildspalte">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de-DE" dirty="0"/>
              <a:t>Mastertitelformat bearbeiten</a:t>
            </a:r>
            <a:endParaRPr lang="en-US" dirty="0"/>
          </a:p>
        </p:txBody>
      </p:sp>
      <p:sp>
        <p:nvSpPr>
          <p:cNvPr id="19" name="Text Placeholder 2"/>
          <p:cNvSpPr>
            <a:spLocks noGrp="1"/>
          </p:cNvSpPr>
          <p:nvPr>
            <p:ph type="body" idx="1"/>
          </p:nvPr>
        </p:nvSpPr>
        <p:spPr>
          <a:xfrm>
            <a:off x="1141413" y="4404596"/>
            <a:ext cx="3195240"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1" name="Text Placeholder 3"/>
          <p:cNvSpPr>
            <a:spLocks noGrp="1"/>
          </p:cNvSpPr>
          <p:nvPr>
            <p:ph type="body" sz="half" idx="18"/>
          </p:nvPr>
        </p:nvSpPr>
        <p:spPr>
          <a:xfrm>
            <a:off x="1141413" y="4980858"/>
            <a:ext cx="3195240" cy="817843"/>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22" name="Text Placeholder 4"/>
          <p:cNvSpPr>
            <a:spLocks noGrp="1"/>
          </p:cNvSpPr>
          <p:nvPr>
            <p:ph type="body" sz="quarter" idx="3"/>
          </p:nvPr>
        </p:nvSpPr>
        <p:spPr>
          <a:xfrm>
            <a:off x="4489053" y="4404596"/>
            <a:ext cx="3200400"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4" name="Text Placeholder 3"/>
          <p:cNvSpPr>
            <a:spLocks noGrp="1"/>
          </p:cNvSpPr>
          <p:nvPr>
            <p:ph type="body" sz="half" idx="19"/>
          </p:nvPr>
        </p:nvSpPr>
        <p:spPr>
          <a:xfrm>
            <a:off x="4487593" y="4980857"/>
            <a:ext cx="3200400" cy="810342"/>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
        <p:nvSpPr>
          <p:cNvPr id="25" name="Text Placeholder 4"/>
          <p:cNvSpPr>
            <a:spLocks noGrp="1"/>
          </p:cNvSpPr>
          <p:nvPr>
            <p:ph type="body" sz="quarter" idx="13"/>
          </p:nvPr>
        </p:nvSpPr>
        <p:spPr>
          <a:xfrm>
            <a:off x="7852567" y="4404595"/>
            <a:ext cx="3190741" cy="576262"/>
          </a:xfrm>
          <a:prstGeom prst="rect">
            <a:avLst/>
          </a:prstGeo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de-DE" dirty="0"/>
              <a:t>Bild durch Klicken auf Symbol hinzufügen</a:t>
            </a:r>
            <a:endParaRPr lang="en-US" dirty="0"/>
          </a:p>
        </p:txBody>
      </p:sp>
      <p:sp>
        <p:nvSpPr>
          <p:cNvPr id="27" name="Text Placeholder 3"/>
          <p:cNvSpPr>
            <a:spLocks noGrp="1"/>
          </p:cNvSpPr>
          <p:nvPr>
            <p:ph type="body" sz="half" idx="20"/>
          </p:nvPr>
        </p:nvSpPr>
        <p:spPr>
          <a:xfrm>
            <a:off x="7852442" y="4980854"/>
            <a:ext cx="3194968" cy="810345"/>
          </a:xfrm>
          <a:prstGeom prst="rect">
            <a:avLst/>
          </a:prstGeo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250696120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Vertical Text Placeholder 2"/>
          <p:cNvSpPr>
            <a:spLocks noGrp="1"/>
          </p:cNvSpPr>
          <p:nvPr>
            <p:ph type="body" orient="vert" idx="1"/>
          </p:nvPr>
        </p:nvSpPr>
        <p:spPr>
          <a:xfrm>
            <a:off x="1141412" y="2249487"/>
            <a:ext cx="9905999" cy="3541714"/>
          </a:xfrm>
          <a:prstGeom prst="rect">
            <a:avLst/>
          </a:prstGeom>
        </p:spPr>
        <p:txBody>
          <a:bodyPr vert="eaVert" anchor="t"/>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562665996"/>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de-DE" dirty="0"/>
              <a:t>Mastertitelformat bearbeiten</a:t>
            </a:r>
            <a:endParaRPr lang="en-US" dirty="0"/>
          </a:p>
        </p:txBody>
      </p:sp>
      <p:sp>
        <p:nvSpPr>
          <p:cNvPr id="3" name="Vertical Text Placeholder 2"/>
          <p:cNvSpPr>
            <a:spLocks noGrp="1"/>
          </p:cNvSpPr>
          <p:nvPr>
            <p:ph type="body" orient="vert" idx="1"/>
          </p:nvPr>
        </p:nvSpPr>
        <p:spPr>
          <a:xfrm>
            <a:off x="1141410" y="609599"/>
            <a:ext cx="7748590" cy="5181601"/>
          </a:xfrm>
          <a:prstGeom prst="rect">
            <a:avLst/>
          </a:prstGeom>
        </p:spPr>
        <p:txBody>
          <a:bodyPr vert="eaVert"/>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59862620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type="obj" userDrawn="1">
  <p:cSld name="Blank">
    <p:spTree>
      <p:nvGrpSpPr>
        <p:cNvPr id="1" name=""/>
        <p:cNvGrpSpPr/>
        <p:nvPr/>
      </p:nvGrpSpPr>
      <p:grpSpPr bwMode="auto">
        <a:xfrm>
          <a:off x="0" y="0"/>
          <a:ext cx="0" cy="0"/>
          <a:chOff x="0" y="0"/>
          <a:chExt cx="0" cy="0"/>
        </a:xfrm>
      </p:grpSpPr>
      <p:sp>
        <p:nvSpPr>
          <p:cNvPr id="2" name="Holder 2"/>
          <p:cNvSpPr>
            <a:spLocks noGrp="1"/>
          </p:cNvSpPr>
          <p:nvPr>
            <p:ph type="ftr" sz="quarter" idx="5"/>
          </p:nvPr>
        </p:nvSpPr>
        <p:spPr bwMode="auto"/>
        <p:txBody>
          <a:bodyPr lIns="0" tIns="0" rIns="0" bIns="0"/>
          <a:lstStyle>
            <a:lvl1pPr algn="ctr">
              <a:defRPr>
                <a:solidFill>
                  <a:schemeClr val="tx1">
                    <a:tint val="75000"/>
                  </a:schemeClr>
                </a:solidFill>
              </a:defRPr>
            </a:lvl1pPr>
          </a:lstStyle>
          <a:p>
            <a:pPr>
              <a:defRPr/>
            </a:pPr>
            <a:endParaRPr/>
          </a:p>
        </p:txBody>
      </p:sp>
      <p:sp>
        <p:nvSpPr>
          <p:cNvPr id="3" name="Holder 3"/>
          <p:cNvSpPr>
            <a:spLocks noGrp="1"/>
          </p:cNvSpPr>
          <p:nvPr>
            <p:ph type="dt" sz="half" idx="6"/>
          </p:nvPr>
        </p:nvSpPr>
        <p:spPr bwMode="auto"/>
        <p:txBody>
          <a:bodyPr lIns="0" tIns="0" rIns="0" bIns="0"/>
          <a:lstStyle>
            <a:lvl1pPr algn="l">
              <a:defRPr>
                <a:solidFill>
                  <a:schemeClr val="tx1">
                    <a:tint val="75000"/>
                  </a:schemeClr>
                </a:solidFill>
              </a:defRPr>
            </a:lvl1pPr>
          </a:lstStyle>
          <a:p>
            <a:pPr>
              <a:defRPr/>
            </a:pPr>
            <a:fld id="{1D8BD707-D9CF-40AE-B4C6-C98DA3205C09}" type="datetimeFigureOut">
              <a:rPr lang="en-US"/>
              <a:t>11/4/2022</a:t>
            </a:fld>
            <a:endParaRPr lang="en-US"/>
          </a:p>
        </p:txBody>
      </p:sp>
      <p:sp>
        <p:nvSpPr>
          <p:cNvPr id="4" name="Holder 4"/>
          <p:cNvSpPr>
            <a:spLocks noGrp="1"/>
          </p:cNvSpPr>
          <p:nvPr>
            <p:ph type="sldNum" sz="quarter" idx="7"/>
          </p:nvPr>
        </p:nvSpPr>
        <p:spPr bwMode="auto"/>
        <p:txBody>
          <a:bodyPr lIns="0" tIns="0" rIns="0" bIns="0"/>
          <a:lstStyle>
            <a:lvl1pPr>
              <a:defRPr sz="1200" b="0" i="0">
                <a:solidFill>
                  <a:srgbClr val="2E2C95"/>
                </a:solidFill>
                <a:latin typeface="TSCu_Paranar"/>
                <a:cs typeface="TSCu_Paranar"/>
              </a:defRPr>
            </a:lvl1pPr>
          </a:lstStyle>
          <a:p>
            <a:pPr marL="38100">
              <a:lnSpc>
                <a:spcPct val="100000"/>
              </a:lnSpc>
              <a:spcBef>
                <a:spcPts val="80"/>
              </a:spcBef>
              <a:defRPr/>
            </a:pPr>
            <a:fld id="{81D60167-4931-47E6-BA6A-407CBD079E47}" type="slidenum">
              <a:rPr spc="-5"/>
              <a:t>‹Nr.›</a:t>
            </a:fld>
            <a:endParaRPr spc="-5"/>
          </a:p>
        </p:txBody>
      </p:sp>
    </p:spTree>
    <p:extLst>
      <p:ext uri="{BB962C8B-B14F-4D97-AF65-F5344CB8AC3E}">
        <p14:creationId xmlns:p14="http://schemas.microsoft.com/office/powerpoint/2010/main" val="15521968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Content Placeholder 2"/>
          <p:cNvSpPr>
            <a:spLocks noGrp="1"/>
          </p:cNvSpPr>
          <p:nvPr>
            <p:ph idx="1"/>
          </p:nvPr>
        </p:nvSpPr>
        <p:spPr>
          <a:xfrm>
            <a:off x="1141412" y="2249487"/>
            <a:ext cx="9905999"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87454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de-DE" dirty="0"/>
              <a:t>Mastertitelformat bearbeiten</a:t>
            </a:r>
            <a:endParaRPr lang="en-US" dirty="0"/>
          </a:p>
        </p:txBody>
      </p:sp>
      <p:sp>
        <p:nvSpPr>
          <p:cNvPr id="3" name="Text Placeholder 2"/>
          <p:cNvSpPr>
            <a:spLocks noGrp="1"/>
          </p:cNvSpPr>
          <p:nvPr>
            <p:ph type="body" idx="1"/>
          </p:nvPr>
        </p:nvSpPr>
        <p:spPr>
          <a:xfrm>
            <a:off x="1141411" y="4424362"/>
            <a:ext cx="9906000" cy="1374776"/>
          </a:xfrm>
          <a:prstGeom prst="rect">
            <a:avLst/>
          </a:prstGeo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Mastertextformat bearbeiten</a:t>
            </a:r>
          </a:p>
        </p:txBody>
      </p:sp>
    </p:spTree>
    <p:extLst>
      <p:ext uri="{BB962C8B-B14F-4D97-AF65-F5344CB8AC3E}">
        <p14:creationId xmlns:p14="http://schemas.microsoft.com/office/powerpoint/2010/main" val="8436636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
        <p:nvSpPr>
          <p:cNvPr id="3" name="Content Placeholder 2"/>
          <p:cNvSpPr>
            <a:spLocks noGrp="1"/>
          </p:cNvSpPr>
          <p:nvPr>
            <p:ph sz="half" idx="1"/>
          </p:nvPr>
        </p:nvSpPr>
        <p:spPr>
          <a:xfrm>
            <a:off x="1141410" y="2249486"/>
            <a:ext cx="4878389"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Content Placeholder 3"/>
          <p:cNvSpPr>
            <a:spLocks noGrp="1"/>
          </p:cNvSpPr>
          <p:nvPr>
            <p:ph sz="half" idx="2"/>
          </p:nvPr>
        </p:nvSpPr>
        <p:spPr>
          <a:xfrm>
            <a:off x="6172200" y="2249486"/>
            <a:ext cx="4875211" cy="3541714"/>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0544933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de-DE" dirty="0"/>
              <a:t>Mastertitelformat bearbeiten</a:t>
            </a:r>
            <a:endParaRPr lang="en-US" dirty="0"/>
          </a:p>
        </p:txBody>
      </p:sp>
      <p:sp>
        <p:nvSpPr>
          <p:cNvPr id="3" name="Text Placeholder 2"/>
          <p:cNvSpPr>
            <a:spLocks noGrp="1"/>
          </p:cNvSpPr>
          <p:nvPr>
            <p:ph type="body" idx="1"/>
          </p:nvPr>
        </p:nvSpPr>
        <p:spPr>
          <a:xfrm>
            <a:off x="1370019" y="2249486"/>
            <a:ext cx="4649783" cy="823912"/>
          </a:xfrm>
          <a:prstGeom prst="rect">
            <a:avLst/>
          </a:prstGeo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4" name="Content Placeholder 3"/>
          <p:cNvSpPr>
            <a:spLocks noGrp="1"/>
          </p:cNvSpPr>
          <p:nvPr>
            <p:ph sz="half" idx="2"/>
          </p:nvPr>
        </p:nvSpPr>
        <p:spPr>
          <a:xfrm>
            <a:off x="1141410" y="3073397"/>
            <a:ext cx="4878391" cy="2717801"/>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5" name="Text Placeholder 4"/>
          <p:cNvSpPr>
            <a:spLocks noGrp="1"/>
          </p:cNvSpPr>
          <p:nvPr>
            <p:ph type="body" sz="quarter" idx="3"/>
          </p:nvPr>
        </p:nvSpPr>
        <p:spPr>
          <a:xfrm>
            <a:off x="6400808" y="2249485"/>
            <a:ext cx="4646602" cy="823912"/>
          </a:xfrm>
          <a:prstGeom prst="rect">
            <a:avLst/>
          </a:prstGeo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dirty="0"/>
              <a:t>Mastertextformat bearbeiten</a:t>
            </a:r>
          </a:p>
        </p:txBody>
      </p:sp>
      <p:sp>
        <p:nvSpPr>
          <p:cNvPr id="6" name="Content Placeholder 5"/>
          <p:cNvSpPr>
            <a:spLocks noGrp="1"/>
          </p:cNvSpPr>
          <p:nvPr>
            <p:ph sz="quarter" idx="4"/>
          </p:nvPr>
        </p:nvSpPr>
        <p:spPr>
          <a:xfrm>
            <a:off x="6172200" y="3073397"/>
            <a:ext cx="4875210" cy="2717801"/>
          </a:xfrm>
          <a:prstGeom prst="rect">
            <a:avLst/>
          </a:prstGeo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Tree>
    <p:extLst>
      <p:ext uri="{BB962C8B-B14F-4D97-AF65-F5344CB8AC3E}">
        <p14:creationId xmlns:p14="http://schemas.microsoft.com/office/powerpoint/2010/main" val="23086920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Mastertitelformat bearbeiten</a:t>
            </a:r>
            <a:endParaRPr lang="en-US" dirty="0"/>
          </a:p>
        </p:txBody>
      </p:sp>
    </p:spTree>
    <p:extLst>
      <p:ext uri="{BB962C8B-B14F-4D97-AF65-F5344CB8AC3E}">
        <p14:creationId xmlns:p14="http://schemas.microsoft.com/office/powerpoint/2010/main" val="25569595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9511811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de-DE" dirty="0"/>
              <a:t>Mastertitelformat bearbeiten</a:t>
            </a:r>
            <a:endParaRPr lang="en-US" dirty="0"/>
          </a:p>
        </p:txBody>
      </p:sp>
      <p:sp>
        <p:nvSpPr>
          <p:cNvPr id="3" name="Content Placeholder 2"/>
          <p:cNvSpPr>
            <a:spLocks noGrp="1"/>
          </p:cNvSpPr>
          <p:nvPr>
            <p:ph idx="1"/>
          </p:nvPr>
        </p:nvSpPr>
        <p:spPr>
          <a:xfrm>
            <a:off x="5156200" y="592666"/>
            <a:ext cx="5891209" cy="5198534"/>
          </a:xfrm>
          <a:prstGeom prst="rect">
            <a:avLst/>
          </a:prstGeom>
        </p:spPr>
        <p:txBody>
          <a:bodyPr anchor="ct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4" name="Text Placeholder 3"/>
          <p:cNvSpPr>
            <a:spLocks noGrp="1"/>
          </p:cNvSpPr>
          <p:nvPr>
            <p:ph type="body" sz="half" idx="2"/>
          </p:nvPr>
        </p:nvSpPr>
        <p:spPr>
          <a:xfrm>
            <a:off x="1146705" y="2249486"/>
            <a:ext cx="3856037" cy="354171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140916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de-DE" dirty="0"/>
              <a:t>Mastertitelformat bearbeiten</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dirty="0"/>
              <a:t>Bild durch Klicken auf Symbol hinzufügen</a:t>
            </a:r>
            <a:endParaRPr lang="en-US" dirty="0"/>
          </a:p>
        </p:txBody>
      </p:sp>
      <p:sp>
        <p:nvSpPr>
          <p:cNvPr id="4" name="Text Placeholder 3"/>
          <p:cNvSpPr>
            <a:spLocks noGrp="1"/>
          </p:cNvSpPr>
          <p:nvPr>
            <p:ph type="body" sz="half" idx="2"/>
          </p:nvPr>
        </p:nvSpPr>
        <p:spPr>
          <a:xfrm>
            <a:off x="1141410" y="2249486"/>
            <a:ext cx="5934511" cy="3541714"/>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dirty="0"/>
              <a:t>Mastertextformat bearbeiten</a:t>
            </a:r>
          </a:p>
        </p:txBody>
      </p:sp>
    </p:spTree>
    <p:extLst>
      <p:ext uri="{BB962C8B-B14F-4D97-AF65-F5344CB8AC3E}">
        <p14:creationId xmlns:p14="http://schemas.microsoft.com/office/powerpoint/2010/main" val="2380643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A2075CD-AA2B-0249-8C52-05389E0562DB}"/>
              </a:ext>
            </a:extLst>
          </p:cNvPr>
          <p:cNvSpPr/>
          <p:nvPr userDrawn="1"/>
        </p:nvSpPr>
        <p:spPr>
          <a:xfrm>
            <a:off x="9448800" y="190437"/>
            <a:ext cx="2743200" cy="551364"/>
          </a:xfrm>
          <a:prstGeom prst="rect">
            <a:avLst/>
          </a:prstGeom>
          <a:solidFill>
            <a:srgbClr val="FF55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de-AT" noProof="0"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de-AT" noProof="0"/>
          </a:p>
        </p:txBody>
      </p:sp>
      <p:sp>
        <p:nvSpPr>
          <p:cNvPr id="15" name="Textfeld 14">
            <a:extLst>
              <a:ext uri="{FF2B5EF4-FFF2-40B4-BE49-F238E27FC236}">
                <a16:creationId xmlns:a16="http://schemas.microsoft.com/office/drawing/2014/main" id="{16E06CF4-0D0D-C34E-BBEF-C216FA32466B}"/>
              </a:ext>
            </a:extLst>
          </p:cNvPr>
          <p:cNvSpPr txBox="1"/>
          <p:nvPr userDrawn="1"/>
        </p:nvSpPr>
        <p:spPr>
          <a:xfrm>
            <a:off x="11281416" y="6400353"/>
            <a:ext cx="777240" cy="276999"/>
          </a:xfrm>
          <a:prstGeom prst="rect">
            <a:avLst/>
          </a:prstGeom>
          <a:noFill/>
        </p:spPr>
        <p:txBody>
          <a:bodyPr wrap="square" rtlCol="0">
            <a:spAutoFit/>
          </a:bodyPr>
          <a:lstStyle/>
          <a:p>
            <a:r>
              <a:rPr lang="de-DE" sz="1200" dirty="0">
                <a:solidFill>
                  <a:srgbClr val="2F2D96"/>
                </a:solidFill>
                <a:latin typeface="Source Sans Pro" panose="020B0503030403020204" pitchFamily="34" charset="0"/>
                <a:ea typeface="Source Sans Pro" panose="020B0503030403020204" pitchFamily="34" charset="0"/>
              </a:rPr>
              <a:t> </a:t>
            </a:r>
            <a:fld id="{6B2DF41E-7784-374A-8D9E-D85D7DC09526}" type="slidenum">
              <a:rPr lang="de-DE" sz="1200">
                <a:solidFill>
                  <a:srgbClr val="2F2D96"/>
                </a:solidFill>
                <a:latin typeface="Source Sans Pro" panose="020B0503030403020204" pitchFamily="34" charset="0"/>
                <a:ea typeface="Source Sans Pro" panose="020B0503030403020204" pitchFamily="34" charset="0"/>
              </a:rPr>
              <a:t>‹Nr.›</a:t>
            </a:fld>
            <a:endParaRPr lang="de-DE" sz="1200" dirty="0">
              <a:solidFill>
                <a:srgbClr val="2F2D96"/>
              </a:solidFill>
              <a:latin typeface="Source Sans Pro" panose="020B0503030403020204" pitchFamily="34" charset="0"/>
              <a:ea typeface="Source Sans Pro" panose="020B0503030403020204" pitchFamily="34" charset="0"/>
            </a:endParaRPr>
          </a:p>
        </p:txBody>
      </p:sp>
      <p:pic>
        <p:nvPicPr>
          <p:cNvPr id="9" name="Grafik 8" descr="Ein Bild, das Zeichnung, Teller enthält.&#10;&#10;Automatisch generierte Beschreibung">
            <a:extLst>
              <a:ext uri="{FF2B5EF4-FFF2-40B4-BE49-F238E27FC236}">
                <a16:creationId xmlns:a16="http://schemas.microsoft.com/office/drawing/2014/main" id="{B419B184-0388-4FE9-AE60-9E2B32D1976B}"/>
              </a:ext>
            </a:extLst>
          </p:cNvPr>
          <p:cNvPicPr>
            <a:picLocks noChangeAspect="1"/>
          </p:cNvPicPr>
          <p:nvPr userDrawn="1"/>
        </p:nvPicPr>
        <p:blipFill>
          <a:blip r:embed="rId20"/>
          <a:stretch>
            <a:fillRect/>
          </a:stretch>
        </p:blipFill>
        <p:spPr>
          <a:xfrm>
            <a:off x="9448800" y="190437"/>
            <a:ext cx="1740131" cy="539441"/>
          </a:xfrm>
          <a:prstGeom prst="rect">
            <a:avLst/>
          </a:prstGeom>
        </p:spPr>
      </p:pic>
    </p:spTree>
    <p:extLst>
      <p:ext uri="{BB962C8B-B14F-4D97-AF65-F5344CB8AC3E}">
        <p14:creationId xmlns:p14="http://schemas.microsoft.com/office/powerpoint/2010/main" val="84328813"/>
      </p:ext>
    </p:extLst>
  </p:cSld>
  <p:clrMap bg1="lt1" tx1="dk1" bg2="lt2" tx2="dk2" accent1="accent1" accent2="accent2" accent3="accent3" accent4="accent4" accent5="accent5" accent6="accent6" hlink="hlink" folHlink="folHlink"/>
  <p:sldLayoutIdLst>
    <p:sldLayoutId id="2147484282" r:id="rId1"/>
    <p:sldLayoutId id="2147484283" r:id="rId2"/>
    <p:sldLayoutId id="2147484284" r:id="rId3"/>
    <p:sldLayoutId id="2147484285" r:id="rId4"/>
    <p:sldLayoutId id="2147484286" r:id="rId5"/>
    <p:sldLayoutId id="2147484287" r:id="rId6"/>
    <p:sldLayoutId id="2147484288" r:id="rId7"/>
    <p:sldLayoutId id="2147484289" r:id="rId8"/>
    <p:sldLayoutId id="2147484290" r:id="rId9"/>
    <p:sldLayoutId id="2147484291" r:id="rId10"/>
    <p:sldLayoutId id="2147484292" r:id="rId11"/>
    <p:sldLayoutId id="2147484293" r:id="rId12"/>
    <p:sldLayoutId id="2147484294" r:id="rId13"/>
    <p:sldLayoutId id="2147484295" r:id="rId14"/>
    <p:sldLayoutId id="2147484296" r:id="rId15"/>
    <p:sldLayoutId id="2147484297" r:id="rId16"/>
    <p:sldLayoutId id="2147484298" r:id="rId17"/>
    <p:sldLayoutId id="2147484299" r:id="rId18"/>
  </p:sldLayoutIdLst>
  <p:hf hdr="0" ftr="0"/>
  <p:txStyles>
    <p:titleStyle>
      <a:lvl1pPr algn="l" defTabSz="914400" rtl="0" eaLnBrk="1" latinLnBrk="0" hangingPunct="1">
        <a:lnSpc>
          <a:spcPct val="90000"/>
        </a:lnSpc>
        <a:spcBef>
          <a:spcPct val="0"/>
        </a:spcBef>
        <a:buNone/>
        <a:defRPr sz="3400" b="1" kern="1200" cap="all" baseline="0">
          <a:solidFill>
            <a:srgbClr val="2F2D96"/>
          </a:solidFill>
          <a:latin typeface="AmsiPro-Regular ☞" panose="020B0A06020201010104" pitchFamily="34" charset="77"/>
          <a:ea typeface="Source Sans Pro" panose="020B0503030403020204" pitchFamily="34" charset="0"/>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dbrepo.ossdip.a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menti.com/zwihauzv3g"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docs.google.com/document/d/1hZjwmlQrlSoyb7LOvH_M_sNhMepCW1-3Ai6Yg4rM0WY/edit?usp=sharing"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s://www.menti.com/vvtrk3j9n4"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dbrepo.ossdip.at/"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9.jp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jpg"/><Relationship Id="rId5" Type="http://schemas.openxmlformats.org/officeDocument/2006/relationships/image" Target="../media/image6.jp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m 3"/>
          <p:cNvGraphicFramePr/>
          <p:nvPr>
            <p:extLst/>
          </p:nvPr>
        </p:nvGraphicFramePr>
        <p:xfrm>
          <a:off x="1663700" y="584200"/>
          <a:ext cx="7061200" cy="13722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itel 1"/>
          <p:cNvSpPr txBox="1">
            <a:spLocks/>
          </p:cNvSpPr>
          <p:nvPr/>
        </p:nvSpPr>
        <p:spPr>
          <a:xfrm>
            <a:off x="1915427" y="2298700"/>
            <a:ext cx="8941484" cy="2590800"/>
          </a:xfrm>
          <a:prstGeom prst="rect">
            <a:avLst/>
          </a:prstGeom>
        </p:spPr>
        <p:txBody>
          <a:bodyPr vert="horz" lIns="91440" tIns="45720" rIns="91440" bIns="45720" rtlCol="0" anchor="b">
            <a:normAutofit lnSpcReduction="10000"/>
          </a:bodyPr>
          <a:lstStyle>
            <a:lvl1pPr algn="l" defTabSz="914400" rtl="0" eaLnBrk="1" latinLnBrk="0" hangingPunct="1">
              <a:lnSpc>
                <a:spcPct val="90000"/>
              </a:lnSpc>
              <a:spcBef>
                <a:spcPct val="0"/>
              </a:spcBef>
              <a:buNone/>
              <a:defRPr sz="40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pPr algn="ctr">
              <a:lnSpc>
                <a:spcPct val="170000"/>
              </a:lnSpc>
            </a:pPr>
            <a:r>
              <a:rPr lang="de-AT" dirty="0" smtClean="0">
                <a:latin typeface="Arial" panose="020B0604020202020204" pitchFamily="34" charset="0"/>
                <a:cs typeface="Arial" panose="020B0604020202020204" pitchFamily="34" charset="0"/>
              </a:rPr>
              <a:t>FDA DB-</a:t>
            </a:r>
            <a:r>
              <a:rPr lang="de-AT" dirty="0" err="1" smtClean="0">
                <a:latin typeface="Arial" panose="020B0604020202020204" pitchFamily="34" charset="0"/>
                <a:cs typeface="Arial" panose="020B0604020202020204" pitchFamily="34" charset="0"/>
              </a:rPr>
              <a:t>R</a:t>
            </a:r>
            <a:r>
              <a:rPr lang="de-AT" cap="none" dirty="0" err="1" smtClean="0">
                <a:latin typeface="Arial" panose="020B0604020202020204" pitchFamily="34" charset="0"/>
                <a:cs typeface="Arial" panose="020B0604020202020204" pitchFamily="34" charset="0"/>
              </a:rPr>
              <a:t>epo</a:t>
            </a:r>
            <a:r>
              <a:rPr lang="de-AT" cap="none" dirty="0" smtClean="0">
                <a:latin typeface="Arial" panose="020B0604020202020204" pitchFamily="34" charset="0"/>
                <a:cs typeface="Arial" panose="020B0604020202020204" pitchFamily="34" charset="0"/>
              </a:rPr>
              <a:t> </a:t>
            </a:r>
          </a:p>
          <a:p>
            <a:pPr algn="ctr">
              <a:lnSpc>
                <a:spcPct val="170000"/>
              </a:lnSpc>
            </a:pPr>
            <a:r>
              <a:rPr lang="en-US" sz="2000" b="0" dirty="0" err="1" smtClean="0">
                <a:latin typeface="Arial" panose="020B0604020202020204" pitchFamily="34" charset="0"/>
                <a:cs typeface="Arial" panose="020B0604020202020204" pitchFamily="34" charset="0"/>
              </a:rPr>
              <a:t>Ein</a:t>
            </a:r>
            <a:r>
              <a:rPr lang="en-US" sz="2000" b="0" dirty="0" smtClean="0">
                <a:latin typeface="Arial" panose="020B0604020202020204" pitchFamily="34" charset="0"/>
                <a:cs typeface="Arial" panose="020B0604020202020204" pitchFamily="34" charset="0"/>
              </a:rPr>
              <a:t> </a:t>
            </a:r>
            <a:r>
              <a:rPr lang="en-US" sz="2000" b="0" dirty="0" err="1" smtClean="0">
                <a:latin typeface="Arial" panose="020B0604020202020204" pitchFamily="34" charset="0"/>
                <a:cs typeface="Arial" panose="020B0604020202020204" pitchFamily="34" charset="0"/>
              </a:rPr>
              <a:t>repositorium</a:t>
            </a:r>
            <a:r>
              <a:rPr lang="en-US" sz="2000" b="0" dirty="0" smtClean="0">
                <a:latin typeface="Arial" panose="020B0604020202020204" pitchFamily="34" charset="0"/>
                <a:cs typeface="Arial" panose="020B0604020202020204" pitchFamily="34" charset="0"/>
              </a:rPr>
              <a:t> </a:t>
            </a:r>
            <a:r>
              <a:rPr lang="en-US" sz="2000" b="0" dirty="0" err="1" smtClean="0">
                <a:latin typeface="Arial" panose="020B0604020202020204" pitchFamily="34" charset="0"/>
                <a:cs typeface="Arial" panose="020B0604020202020204" pitchFamily="34" charset="0"/>
              </a:rPr>
              <a:t>für</a:t>
            </a:r>
            <a:r>
              <a:rPr lang="en-US" sz="2000" b="0" dirty="0" smtClean="0">
                <a:latin typeface="Arial" panose="020B0604020202020204" pitchFamily="34" charset="0"/>
                <a:cs typeface="Arial" panose="020B0604020202020204" pitchFamily="34" charset="0"/>
              </a:rPr>
              <a:t> </a:t>
            </a:r>
            <a:r>
              <a:rPr lang="en-US" sz="2000" b="0" dirty="0" err="1" smtClean="0">
                <a:latin typeface="Arial" panose="020B0604020202020204" pitchFamily="34" charset="0"/>
                <a:cs typeface="Arial" panose="020B0604020202020204" pitchFamily="34" charset="0"/>
              </a:rPr>
              <a:t>datenbanken</a:t>
            </a:r>
            <a:r>
              <a:rPr lang="en-US" sz="2000" b="0" dirty="0" smtClean="0">
                <a:latin typeface="Arial" panose="020B0604020202020204" pitchFamily="34" charset="0"/>
                <a:cs typeface="Arial" panose="020B0604020202020204" pitchFamily="34" charset="0"/>
              </a:rPr>
              <a:t>, das die </a:t>
            </a:r>
            <a:r>
              <a:rPr lang="en-US" sz="2000" dirty="0" smtClean="0">
                <a:latin typeface="Arial" panose="020B0604020202020204" pitchFamily="34" charset="0"/>
                <a:cs typeface="Arial" panose="020B0604020202020204" pitchFamily="34" charset="0"/>
              </a:rPr>
              <a:t>FAIR-</a:t>
            </a:r>
            <a:r>
              <a:rPr lang="en-US" sz="2000" dirty="0" err="1" smtClean="0">
                <a:latin typeface="Arial" panose="020B0604020202020204" pitchFamily="34" charset="0"/>
                <a:cs typeface="Arial" panose="020B0604020202020204" pitchFamily="34" charset="0"/>
              </a:rPr>
              <a:t>Prinzipien</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Datenversionierung</a:t>
            </a:r>
            <a:r>
              <a:rPr lang="en-US" sz="2000" dirty="0" smtClean="0">
                <a:latin typeface="Arial" panose="020B0604020202020204" pitchFamily="34" charset="0"/>
                <a:cs typeface="Arial" panose="020B0604020202020204" pitchFamily="34" charset="0"/>
              </a:rPr>
              <a:t> </a:t>
            </a:r>
            <a:r>
              <a:rPr lang="en-US" sz="2000" b="0" dirty="0" smtClean="0">
                <a:latin typeface="Arial" panose="020B0604020202020204" pitchFamily="34" charset="0"/>
                <a:cs typeface="Arial" panose="020B0604020202020204" pitchFamily="34" charset="0"/>
              </a:rPr>
              <a:t>und</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reproduzierbare</a:t>
            </a:r>
            <a:r>
              <a:rPr lang="en-US" sz="2000" dirty="0" smtClean="0">
                <a:latin typeface="Arial" panose="020B0604020202020204" pitchFamily="34" charset="0"/>
                <a:cs typeface="Arial" panose="020B0604020202020204" pitchFamily="34" charset="0"/>
              </a:rPr>
              <a:t> </a:t>
            </a:r>
            <a:r>
              <a:rPr lang="en-US" sz="2000" dirty="0" err="1" smtClean="0">
                <a:latin typeface="Arial" panose="020B0604020202020204" pitchFamily="34" charset="0"/>
                <a:cs typeface="Arial" panose="020B0604020202020204" pitchFamily="34" charset="0"/>
              </a:rPr>
              <a:t>abfragen</a:t>
            </a:r>
            <a:r>
              <a:rPr lang="en-US" sz="2000" dirty="0" smtClean="0">
                <a:latin typeface="Arial" panose="020B0604020202020204" pitchFamily="34" charset="0"/>
                <a:cs typeface="Arial" panose="020B0604020202020204" pitchFamily="34" charset="0"/>
              </a:rPr>
              <a:t> </a:t>
            </a:r>
            <a:r>
              <a:rPr lang="en-US" sz="2000" b="0" dirty="0" err="1" smtClean="0">
                <a:latin typeface="Arial" panose="020B0604020202020204" pitchFamily="34" charset="0"/>
                <a:cs typeface="Arial" panose="020B0604020202020204" pitchFamily="34" charset="0"/>
              </a:rPr>
              <a:t>unterstützt</a:t>
            </a:r>
            <a:endParaRPr lang="en-US" sz="2000" b="0" dirty="0" smtClean="0">
              <a:latin typeface="Arial" panose="020B0604020202020204" pitchFamily="34" charset="0"/>
              <a:cs typeface="Arial" panose="020B0604020202020204" pitchFamily="34" charset="0"/>
            </a:endParaRPr>
          </a:p>
          <a:p>
            <a:pPr algn="ctr"/>
            <a:endParaRPr lang="de-AT"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370466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p:cNvSpPr>
            <a:spLocks noGrp="1"/>
          </p:cNvSpPr>
          <p:nvPr>
            <p:ph idx="1"/>
          </p:nvPr>
        </p:nvSpPr>
        <p:spPr>
          <a:xfrm>
            <a:off x="709613" y="1478571"/>
            <a:ext cx="4299267" cy="451829"/>
          </a:xfrm>
        </p:spPr>
        <p:txBody>
          <a:bodyPr>
            <a:noAutofit/>
          </a:bodyPr>
          <a:lstStyle/>
          <a:p>
            <a:pPr marL="0" indent="0">
              <a:buClr>
                <a:srgbClr val="FF5501"/>
              </a:buClr>
              <a:buNone/>
            </a:pPr>
            <a:r>
              <a:rPr lang="en-US"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dirty="0" smtClean="0">
                <a:solidFill>
                  <a:srgbClr val="2F2D96"/>
                </a:solidFill>
                <a:latin typeface="Arial" panose="020B0604020202020204" pitchFamily="34" charset="0"/>
                <a:cs typeface="Arial" panose="020B0604020202020204" pitchFamily="34" charset="0"/>
              </a:rPr>
              <a:t>Separation of concerns  </a:t>
            </a:r>
            <a:endParaRPr lang="en-US" dirty="0">
              <a:solidFill>
                <a:srgbClr val="2F2D96"/>
              </a:solidFill>
              <a:latin typeface="Arial" panose="020B0604020202020204" pitchFamily="34" charset="0"/>
              <a:cs typeface="Arial" panose="020B0604020202020204" pitchFamily="34" charset="0"/>
            </a:endParaRPr>
          </a:p>
          <a:p>
            <a:endParaRPr lang="de-AT" dirty="0"/>
          </a:p>
        </p:txBody>
      </p:sp>
      <p:pic>
        <p:nvPicPr>
          <p:cNvPr id="4" name="Grafik 3"/>
          <p:cNvPicPr>
            <a:picLocks noChangeAspect="1"/>
          </p:cNvPicPr>
          <p:nvPr/>
        </p:nvPicPr>
        <p:blipFill>
          <a:blip r:embed="rId3"/>
          <a:stretch>
            <a:fillRect/>
          </a:stretch>
        </p:blipFill>
        <p:spPr>
          <a:xfrm>
            <a:off x="1816055" y="4951310"/>
            <a:ext cx="1746885" cy="1271107"/>
          </a:xfrm>
          <a:prstGeom prst="rect">
            <a:avLst/>
          </a:prstGeom>
        </p:spPr>
      </p:pic>
      <p:pic>
        <p:nvPicPr>
          <p:cNvPr id="6" name="Grafik 5"/>
          <p:cNvPicPr>
            <a:picLocks noChangeAspect="1"/>
          </p:cNvPicPr>
          <p:nvPr/>
        </p:nvPicPr>
        <p:blipFill>
          <a:blip r:embed="rId4"/>
          <a:stretch>
            <a:fillRect/>
          </a:stretch>
        </p:blipFill>
        <p:spPr>
          <a:xfrm>
            <a:off x="8312640" y="4850185"/>
            <a:ext cx="1757998" cy="1261660"/>
          </a:xfrm>
          <a:prstGeom prst="rect">
            <a:avLst/>
          </a:prstGeom>
        </p:spPr>
      </p:pic>
      <p:pic>
        <p:nvPicPr>
          <p:cNvPr id="9" name="Grafik 8"/>
          <p:cNvPicPr>
            <a:picLocks noChangeAspect="1"/>
          </p:cNvPicPr>
          <p:nvPr/>
        </p:nvPicPr>
        <p:blipFill>
          <a:blip r:embed="rId5"/>
          <a:stretch>
            <a:fillRect/>
          </a:stretch>
        </p:blipFill>
        <p:spPr>
          <a:xfrm>
            <a:off x="10175068" y="1472660"/>
            <a:ext cx="1136666" cy="3076575"/>
          </a:xfrm>
          <a:prstGeom prst="rect">
            <a:avLst/>
          </a:prstGeom>
        </p:spPr>
      </p:pic>
      <p:pic>
        <p:nvPicPr>
          <p:cNvPr id="11" name="Grafik 10"/>
          <p:cNvPicPr>
            <a:picLocks noChangeAspect="1"/>
          </p:cNvPicPr>
          <p:nvPr/>
        </p:nvPicPr>
        <p:blipFill>
          <a:blip r:embed="rId6"/>
          <a:stretch>
            <a:fillRect/>
          </a:stretch>
        </p:blipFill>
        <p:spPr>
          <a:xfrm>
            <a:off x="1410607" y="2233982"/>
            <a:ext cx="2367393" cy="1645781"/>
          </a:xfrm>
          <a:prstGeom prst="rect">
            <a:avLst/>
          </a:prstGeom>
        </p:spPr>
      </p:pic>
      <p:pic>
        <p:nvPicPr>
          <p:cNvPr id="12" name="Grafik 11"/>
          <p:cNvPicPr>
            <a:picLocks noChangeAspect="1"/>
          </p:cNvPicPr>
          <p:nvPr/>
        </p:nvPicPr>
        <p:blipFill>
          <a:blip r:embed="rId7"/>
          <a:stretch>
            <a:fillRect/>
          </a:stretch>
        </p:blipFill>
        <p:spPr>
          <a:xfrm>
            <a:off x="5705003" y="334875"/>
            <a:ext cx="1534614" cy="1980881"/>
          </a:xfrm>
          <a:prstGeom prst="rect">
            <a:avLst/>
          </a:prstGeom>
        </p:spPr>
      </p:pic>
      <p:sp>
        <p:nvSpPr>
          <p:cNvPr id="13" name="Inhaltsplatzhalter 4"/>
          <p:cNvSpPr txBox="1">
            <a:spLocks/>
          </p:cNvSpPr>
          <p:nvPr/>
        </p:nvSpPr>
        <p:spPr>
          <a:xfrm>
            <a:off x="5850890" y="2222604"/>
            <a:ext cx="1594008" cy="45182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err="1" smtClean="0">
                <a:solidFill>
                  <a:srgbClr val="2F2D96"/>
                </a:solidFill>
                <a:latin typeface="Arial" panose="020B0604020202020204" pitchFamily="34" charset="0"/>
                <a:cs typeface="Arial" panose="020B0604020202020204" pitchFamily="34" charset="0"/>
              </a:rPr>
              <a:t>Forscher</a:t>
            </a:r>
            <a:r>
              <a:rPr lang="en-US" sz="2000" dirty="0" smtClean="0">
                <a:solidFill>
                  <a:srgbClr val="2F2D96"/>
                </a:solidFill>
                <a:latin typeface="Arial" panose="020B0604020202020204" pitchFamily="34" charset="0"/>
                <a:cs typeface="Arial" panose="020B0604020202020204" pitchFamily="34" charset="0"/>
              </a:rPr>
              <a:t>*in</a:t>
            </a:r>
          </a:p>
          <a:p>
            <a:endParaRPr lang="de-AT" sz="2000" dirty="0"/>
          </a:p>
        </p:txBody>
      </p:sp>
      <p:sp>
        <p:nvSpPr>
          <p:cNvPr id="14" name="Inhaltsplatzhalter 4"/>
          <p:cNvSpPr txBox="1">
            <a:spLocks/>
          </p:cNvSpPr>
          <p:nvPr/>
        </p:nvSpPr>
        <p:spPr>
          <a:xfrm>
            <a:off x="10014838" y="4576552"/>
            <a:ext cx="1943734" cy="45182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smtClean="0">
                <a:solidFill>
                  <a:srgbClr val="2F2D96"/>
                </a:solidFill>
                <a:latin typeface="Arial" panose="020B0604020202020204" pitchFamily="34" charset="0"/>
                <a:cs typeface="Arial" panose="020B0604020202020204" pitchFamily="34" charset="0"/>
              </a:rPr>
              <a:t>Data Steward</a:t>
            </a:r>
          </a:p>
          <a:p>
            <a:endParaRPr lang="de-AT" sz="2000" dirty="0"/>
          </a:p>
        </p:txBody>
      </p:sp>
      <p:sp>
        <p:nvSpPr>
          <p:cNvPr id="15" name="Inhaltsplatzhalter 4"/>
          <p:cNvSpPr txBox="1">
            <a:spLocks/>
          </p:cNvSpPr>
          <p:nvPr/>
        </p:nvSpPr>
        <p:spPr>
          <a:xfrm>
            <a:off x="8027496" y="6077782"/>
            <a:ext cx="2884344" cy="45182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err="1" smtClean="0">
                <a:solidFill>
                  <a:srgbClr val="2F2D96"/>
                </a:solidFill>
                <a:latin typeface="Arial" panose="020B0604020202020204" pitchFamily="34" charset="0"/>
                <a:cs typeface="Arial" panose="020B0604020202020204" pitchFamily="34" charset="0"/>
              </a:rPr>
              <a:t>Systemadministrator</a:t>
            </a:r>
            <a:r>
              <a:rPr lang="en-US" sz="2000" dirty="0" smtClean="0">
                <a:solidFill>
                  <a:srgbClr val="2F2D96"/>
                </a:solidFill>
                <a:latin typeface="Arial" panose="020B0604020202020204" pitchFamily="34" charset="0"/>
                <a:cs typeface="Arial" panose="020B0604020202020204" pitchFamily="34" charset="0"/>
              </a:rPr>
              <a:t>*in</a:t>
            </a:r>
          </a:p>
          <a:p>
            <a:endParaRPr lang="de-AT" sz="2000" dirty="0"/>
          </a:p>
        </p:txBody>
      </p:sp>
      <p:sp>
        <p:nvSpPr>
          <p:cNvPr id="16" name="Inhaltsplatzhalter 4"/>
          <p:cNvSpPr txBox="1">
            <a:spLocks/>
          </p:cNvSpPr>
          <p:nvPr/>
        </p:nvSpPr>
        <p:spPr>
          <a:xfrm>
            <a:off x="1338111" y="6077783"/>
            <a:ext cx="3294849" cy="45182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err="1" smtClean="0">
                <a:solidFill>
                  <a:srgbClr val="2F2D96"/>
                </a:solidFill>
                <a:latin typeface="Arial" panose="020B0604020202020204" pitchFamily="34" charset="0"/>
                <a:cs typeface="Arial" panose="020B0604020202020204" pitchFamily="34" charset="0"/>
              </a:rPr>
              <a:t>Datenbankadministrator</a:t>
            </a:r>
            <a:r>
              <a:rPr lang="en-US" sz="2000" dirty="0" smtClean="0">
                <a:solidFill>
                  <a:srgbClr val="2F2D96"/>
                </a:solidFill>
                <a:latin typeface="Arial" panose="020B0604020202020204" pitchFamily="34" charset="0"/>
                <a:cs typeface="Arial" panose="020B0604020202020204" pitchFamily="34" charset="0"/>
              </a:rPr>
              <a:t>*in</a:t>
            </a:r>
          </a:p>
          <a:p>
            <a:endParaRPr lang="de-AT" sz="2000" dirty="0"/>
          </a:p>
        </p:txBody>
      </p:sp>
      <p:sp>
        <p:nvSpPr>
          <p:cNvPr id="17" name="Inhaltsplatzhalter 4"/>
          <p:cNvSpPr txBox="1">
            <a:spLocks/>
          </p:cNvSpPr>
          <p:nvPr/>
        </p:nvSpPr>
        <p:spPr>
          <a:xfrm>
            <a:off x="1698037" y="3807446"/>
            <a:ext cx="2014407" cy="451829"/>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smtClean="0">
                <a:solidFill>
                  <a:srgbClr val="2F2D96"/>
                </a:solidFill>
                <a:latin typeface="Arial" panose="020B0604020202020204" pitchFamily="34" charset="0"/>
                <a:cs typeface="Arial" panose="020B0604020202020204" pitchFamily="34" charset="0"/>
              </a:rPr>
              <a:t>Data Provider</a:t>
            </a:r>
          </a:p>
          <a:p>
            <a:endParaRPr lang="de-AT" sz="2000" dirty="0"/>
          </a:p>
        </p:txBody>
      </p:sp>
      <p:sp>
        <p:nvSpPr>
          <p:cNvPr id="2" name="Titel 1"/>
          <p:cNvSpPr>
            <a:spLocks noGrp="1"/>
          </p:cNvSpPr>
          <p:nvPr>
            <p:ph type="title"/>
          </p:nvPr>
        </p:nvSpPr>
        <p:spPr>
          <a:xfrm>
            <a:off x="709613" y="368300"/>
            <a:ext cx="9905998" cy="1110270"/>
          </a:xfrm>
        </p:spPr>
        <p:txBody>
          <a:bodyPr>
            <a:normAutofit/>
          </a:bodyPr>
          <a:lstStyle/>
          <a:p>
            <a:r>
              <a:rPr lang="de-AT" sz="3200" dirty="0" smtClean="0">
                <a:latin typeface="Arial" panose="020B0604020202020204" pitchFamily="34" charset="0"/>
                <a:cs typeface="Arial" panose="020B0604020202020204" pitchFamily="34" charset="0"/>
              </a:rPr>
              <a:t>Soziale </a:t>
            </a:r>
            <a:r>
              <a:rPr lang="de-AT" sz="3200" dirty="0" err="1" smtClean="0">
                <a:latin typeface="Arial" panose="020B0604020202020204" pitchFamily="34" charset="0"/>
                <a:cs typeface="Arial" panose="020B0604020202020204" pitchFamily="34" charset="0"/>
              </a:rPr>
              <a:t>architektur</a:t>
            </a:r>
            <a:r>
              <a:rPr lang="de-AT" sz="3200" dirty="0" smtClean="0">
                <a:latin typeface="Arial" panose="020B0604020202020204" pitchFamily="34" charset="0"/>
                <a:cs typeface="Arial" panose="020B0604020202020204" pitchFamily="34" charset="0"/>
              </a:rPr>
              <a:t> </a:t>
            </a:r>
            <a:endParaRPr lang="de-AT" sz="3200" dirty="0">
              <a:latin typeface="Arial" panose="020B0604020202020204" pitchFamily="34" charset="0"/>
              <a:cs typeface="Arial" panose="020B0604020202020204" pitchFamily="34" charset="0"/>
            </a:endParaRPr>
          </a:p>
        </p:txBody>
      </p:sp>
      <p:pic>
        <p:nvPicPr>
          <p:cNvPr id="18" name="Grafik 17"/>
          <p:cNvPicPr>
            <a:picLocks noChangeAspect="1"/>
          </p:cNvPicPr>
          <p:nvPr/>
        </p:nvPicPr>
        <p:blipFill>
          <a:blip r:embed="rId8"/>
          <a:stretch>
            <a:fillRect/>
          </a:stretch>
        </p:blipFill>
        <p:spPr>
          <a:xfrm>
            <a:off x="5606082" y="2908091"/>
            <a:ext cx="2083625" cy="2188114"/>
          </a:xfrm>
          <a:prstGeom prst="rect">
            <a:avLst/>
          </a:prstGeom>
        </p:spPr>
      </p:pic>
      <p:sp>
        <p:nvSpPr>
          <p:cNvPr id="19" name="Inhaltsplatzhalter 4"/>
          <p:cNvSpPr txBox="1">
            <a:spLocks/>
          </p:cNvSpPr>
          <p:nvPr/>
        </p:nvSpPr>
        <p:spPr>
          <a:xfrm>
            <a:off x="5841280" y="4951310"/>
            <a:ext cx="1951018" cy="1154717"/>
          </a:xfrm>
          <a:prstGeom prst="rect">
            <a:avLst/>
          </a:prstGeom>
        </p:spPr>
        <p:txBody>
          <a:bodyPr vert="horz" lIns="91440" tIns="45720" rIns="91440" bIns="45720" rtlCol="0">
            <a:noAutofit/>
          </a:bodyPr>
          <a:lst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Source Sans Pro" panose="020B0503030403020204" pitchFamily="34" charset="0"/>
                <a:ea typeface="Source Sans Pro" panose="020B0503030403020204" pitchFamily="34" charset="0"/>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Source Sans Pro" panose="020B0503030403020204" pitchFamily="34" charset="0"/>
                <a:ea typeface="Source Sans Pro" panose="020B0503030403020204" pitchFamily="34" charset="0"/>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Source Sans Pro" panose="020B0503030403020204" pitchFamily="34" charset="0"/>
                <a:ea typeface="Source Sans Pro" panose="020B0503030403020204" pitchFamily="34" charset="0"/>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Source Sans Pro" panose="020B0503030403020204" pitchFamily="34" charset="0"/>
                <a:ea typeface="Source Sans Pro" panose="020B0503030403020204" pitchFamily="34" charset="0"/>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a:lstStyle>
          <a:p>
            <a:pPr marL="0" indent="0">
              <a:buClr>
                <a:srgbClr val="FF5501"/>
              </a:buClr>
              <a:buFont typeface="Arial" panose="020B0604020202020204" pitchFamily="34" charset="0"/>
              <a:buNone/>
            </a:pPr>
            <a:r>
              <a:rPr lang="en-US" sz="2000" dirty="0" smtClean="0">
                <a:solidFill>
                  <a:srgbClr val="2F2D96"/>
                </a:solidFill>
                <a:latin typeface="Arial" panose="020B0604020202020204" pitchFamily="34" charset="0"/>
                <a:cs typeface="Arial" panose="020B0604020202020204" pitchFamily="34" charset="0"/>
              </a:rPr>
              <a:t>FDA DB-Repo (Frontend und Backend)</a:t>
            </a:r>
          </a:p>
          <a:p>
            <a:endParaRPr lang="de-AT" sz="2000" dirty="0"/>
          </a:p>
        </p:txBody>
      </p:sp>
      <p:cxnSp>
        <p:nvCxnSpPr>
          <p:cNvPr id="21" name="Gekrümmter Verbinder 20"/>
          <p:cNvCxnSpPr>
            <a:stCxn id="11" idx="3"/>
            <a:endCxn id="18" idx="1"/>
          </p:cNvCxnSpPr>
          <p:nvPr/>
        </p:nvCxnSpPr>
        <p:spPr>
          <a:xfrm>
            <a:off x="3778000" y="3056873"/>
            <a:ext cx="1828082" cy="945275"/>
          </a:xfrm>
          <a:prstGeom prst="curved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2" name="Gekrümmter Verbinder 21"/>
          <p:cNvCxnSpPr>
            <a:stCxn id="4" idx="3"/>
          </p:cNvCxnSpPr>
          <p:nvPr/>
        </p:nvCxnSpPr>
        <p:spPr>
          <a:xfrm flipV="1">
            <a:off x="3562940" y="4549235"/>
            <a:ext cx="2043142" cy="1037629"/>
          </a:xfrm>
          <a:prstGeom prst="curvedConnector3">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5" name="Gekrümmter Verbinder 24"/>
          <p:cNvCxnSpPr>
            <a:stCxn id="6" idx="1"/>
          </p:cNvCxnSpPr>
          <p:nvPr/>
        </p:nvCxnSpPr>
        <p:spPr>
          <a:xfrm rot="10800000">
            <a:off x="7576896" y="4576553"/>
            <a:ext cx="735745" cy="904463"/>
          </a:xfrm>
          <a:prstGeom prst="curvedConnector2">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8" name="Gekrümmter Verbinder 27"/>
          <p:cNvCxnSpPr>
            <a:stCxn id="9" idx="1"/>
            <a:endCxn id="18" idx="3"/>
          </p:cNvCxnSpPr>
          <p:nvPr/>
        </p:nvCxnSpPr>
        <p:spPr>
          <a:xfrm rot="10800000" flipV="1">
            <a:off x="7689708" y="3010948"/>
            <a:ext cx="2485361" cy="991200"/>
          </a:xfrm>
          <a:prstGeom prst="curvedConnector3">
            <a:avLst>
              <a:gd name="adj1" fmla="val 50000"/>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31" name="Gekrümmter Verbinder 30"/>
          <p:cNvCxnSpPr>
            <a:stCxn id="12" idx="3"/>
          </p:cNvCxnSpPr>
          <p:nvPr/>
        </p:nvCxnSpPr>
        <p:spPr>
          <a:xfrm>
            <a:off x="7239617" y="1325316"/>
            <a:ext cx="337278" cy="1748044"/>
          </a:xfrm>
          <a:prstGeom prst="curvedConnector2">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50930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7" name="object 7"/>
          <p:cNvSpPr txBox="1">
            <a:spLocks noGrp="1"/>
          </p:cNvSpPr>
          <p:nvPr>
            <p:ph type="sldNum" sz="quarter" idx="4294967295"/>
          </p:nvPr>
        </p:nvSpPr>
        <p:spPr bwMode="auto">
          <a:xfrm>
            <a:off x="11366626" y="6428028"/>
            <a:ext cx="228600" cy="217170"/>
          </a:xfrm>
          <a:prstGeom prst="rect">
            <a:avLst/>
          </a:prstGeom>
        </p:spPr>
        <p:txBody>
          <a:bodyPr vert="horz" wrap="square" lIns="0" tIns="0" rIns="0" bIns="0" rtlCol="0">
            <a:spAutoFit/>
          </a:bodyPr>
          <a:lstStyle>
            <a:defPPr>
              <a:defRPr lang="de-DE"/>
            </a:defPPr>
            <a:lvl1pPr marL="0" algn="l" defTabSz="914400">
              <a:defRPr sz="1200" b="0" i="0">
                <a:solidFill>
                  <a:srgbClr val="2E2C95"/>
                </a:solidFill>
                <a:latin typeface="TSCu_Paranar"/>
                <a:ea typeface="+mn-ea"/>
                <a:cs typeface="TSCu_Paranar"/>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38100">
              <a:lnSpc>
                <a:spcPct val="100000"/>
              </a:lnSpc>
              <a:spcBef>
                <a:spcPts val="80"/>
              </a:spcBef>
              <a:defRPr/>
            </a:pPr>
            <a:fld id="{81D60167-4931-47E6-BA6A-407CBD079E47}" type="slidenum">
              <a:rPr lang="de-AT" spc="-5"/>
              <a:t>11</a:t>
            </a:fld>
            <a:endParaRPr spc="-5"/>
          </a:p>
        </p:txBody>
      </p:sp>
      <p:sp>
        <p:nvSpPr>
          <p:cNvPr id="1106393292" name=" 1106393291"/>
          <p:cNvSpPr/>
          <p:nvPr/>
        </p:nvSpPr>
        <p:spPr bwMode="auto">
          <a:xfrm>
            <a:off x="9831476" y="2866743"/>
            <a:ext cx="218006" cy="249074"/>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862665596" name="object 3"/>
          <p:cNvSpPr txBox="1"/>
          <p:nvPr/>
        </p:nvSpPr>
        <p:spPr bwMode="auto">
          <a:xfrm>
            <a:off x="306747" y="1841500"/>
            <a:ext cx="7099893" cy="4691380"/>
          </a:xfrm>
          <a:prstGeom prst="rect">
            <a:avLst/>
          </a:prstGeom>
        </p:spPr>
        <p:txBody>
          <a:bodyPr vert="horz" wrap="square" lIns="0" tIns="79372" rIns="0" bIns="0" rtlCol="0">
            <a:noAutofit/>
          </a:bodyPr>
          <a:lstStyle/>
          <a:p>
            <a:pPr marL="698499" lvl="1" indent="-229234">
              <a:lnSpc>
                <a:spcPct val="100000"/>
              </a:lnSpc>
              <a:spcBef>
                <a:spcPts val="974"/>
              </a:spcBef>
              <a:buClr>
                <a:srgbClr val="FF5400"/>
              </a:buClr>
              <a:buSzPct val="125000"/>
              <a:buFont typeface="Wingdings"/>
              <a:buChar char=""/>
              <a:tabLst>
                <a:tab pos="699134" algn="l"/>
              </a:tabLst>
              <a:defRPr/>
            </a:pPr>
            <a:r>
              <a:rPr lang="en-US" sz="2000" b="0" i="0" u="none" strike="noStrike" cap="none" dirty="0" smtClean="0">
                <a:solidFill>
                  <a:srgbClr val="2E2C95"/>
                </a:solidFill>
                <a:latin typeface="Arial"/>
                <a:ea typeface="Arial"/>
                <a:cs typeface="Arial"/>
              </a:rPr>
              <a:t>Der </a:t>
            </a:r>
            <a:r>
              <a:rPr lang="en-US" sz="2000" b="0" i="0" u="none" strike="noStrike" cap="none" dirty="0" err="1" smtClean="0">
                <a:solidFill>
                  <a:srgbClr val="2E2C95"/>
                </a:solidFill>
                <a:latin typeface="Arial"/>
                <a:ea typeface="Arial"/>
                <a:cs typeface="Arial"/>
              </a:rPr>
              <a:t>erste</a:t>
            </a:r>
            <a:r>
              <a:rPr lang="en-US" sz="2000" b="0" i="0" u="none" strike="noStrike" cap="none" dirty="0" smtClean="0">
                <a:solidFill>
                  <a:srgbClr val="2E2C95"/>
                </a:solidFill>
                <a:latin typeface="Arial"/>
                <a:ea typeface="Arial"/>
                <a:cs typeface="Arial"/>
              </a:rPr>
              <a:t> </a:t>
            </a:r>
            <a:r>
              <a:rPr lang="en-US" sz="2000" b="0" i="0" u="none" strike="noStrike" cap="none" dirty="0" err="1" smtClean="0">
                <a:solidFill>
                  <a:srgbClr val="2E2C95"/>
                </a:solidFill>
                <a:latin typeface="Arial"/>
                <a:ea typeface="Arial"/>
                <a:cs typeface="Arial"/>
              </a:rPr>
              <a:t>Prototy</a:t>
            </a:r>
            <a:r>
              <a:rPr lang="en-US" sz="2000" dirty="0" err="1" smtClean="0">
                <a:solidFill>
                  <a:srgbClr val="2E2C95"/>
                </a:solidFill>
                <a:latin typeface="Arial"/>
                <a:ea typeface="Arial"/>
                <a:cs typeface="Arial"/>
              </a:rPr>
              <a:t>p</a:t>
            </a:r>
            <a:r>
              <a:rPr lang="en-US" sz="2000" dirty="0" smtClean="0">
                <a:solidFill>
                  <a:srgbClr val="2E2C95"/>
                </a:solidFill>
                <a:latin typeface="Arial"/>
                <a:ea typeface="Arial"/>
                <a:cs typeface="Arial"/>
              </a:rPr>
              <a:t> des FDA DB-Repos </a:t>
            </a:r>
            <a:r>
              <a:rPr lang="en-US" sz="2000" dirty="0" err="1" smtClean="0">
                <a:solidFill>
                  <a:srgbClr val="2E2C95"/>
                </a:solidFill>
                <a:latin typeface="Arial"/>
                <a:ea typeface="Arial"/>
                <a:cs typeface="Arial"/>
              </a:rPr>
              <a:t>ist</a:t>
            </a:r>
            <a:r>
              <a:rPr lang="en-US" sz="2000" dirty="0" smtClean="0">
                <a:solidFill>
                  <a:srgbClr val="2E2C95"/>
                </a:solidFill>
                <a:latin typeface="Arial"/>
                <a:ea typeface="Arial"/>
                <a:cs typeface="Arial"/>
              </a:rPr>
              <a:t> </a:t>
            </a:r>
            <a:r>
              <a:rPr lang="en-US" sz="2000" b="1" dirty="0" smtClean="0">
                <a:solidFill>
                  <a:srgbClr val="2E2C95"/>
                </a:solidFill>
                <a:latin typeface="Arial"/>
                <a:ea typeface="Arial"/>
                <a:cs typeface="Arial"/>
              </a:rPr>
              <a:t>online</a:t>
            </a:r>
            <a:r>
              <a:rPr lang="en-US" sz="2000" dirty="0" smtClean="0">
                <a:solidFill>
                  <a:srgbClr val="2E2C95"/>
                </a:solidFill>
                <a:latin typeface="Arial"/>
                <a:ea typeface="Arial"/>
                <a:cs typeface="Arial"/>
              </a:rPr>
              <a:t>, </a:t>
            </a:r>
            <a:r>
              <a:rPr lang="en-US" sz="2000" dirty="0" err="1" smtClean="0">
                <a:solidFill>
                  <a:srgbClr val="2E2C95"/>
                </a:solidFill>
                <a:latin typeface="Arial"/>
                <a:ea typeface="Arial"/>
                <a:cs typeface="Arial"/>
              </a:rPr>
              <a:t>mit</a:t>
            </a:r>
            <a:r>
              <a:rPr lang="en-US" sz="2000" dirty="0" smtClean="0">
                <a:solidFill>
                  <a:srgbClr val="2E2C95"/>
                </a:solidFill>
                <a:latin typeface="Arial"/>
                <a:ea typeface="Arial"/>
                <a:cs typeface="Arial"/>
              </a:rPr>
              <a:t> den </a:t>
            </a:r>
            <a:r>
              <a:rPr lang="en-US" sz="2000" dirty="0" err="1" smtClean="0">
                <a:solidFill>
                  <a:srgbClr val="2E2C95"/>
                </a:solidFill>
                <a:latin typeface="Arial"/>
                <a:ea typeface="Arial"/>
                <a:cs typeface="Arial"/>
              </a:rPr>
              <a:t>folgenden</a:t>
            </a:r>
            <a:r>
              <a:rPr lang="en-US" sz="2000" dirty="0" smtClean="0">
                <a:solidFill>
                  <a:srgbClr val="2E2C95"/>
                </a:solidFill>
                <a:latin typeface="Arial"/>
                <a:ea typeface="Arial"/>
                <a:cs typeface="Arial"/>
              </a:rPr>
              <a:t> Features:</a:t>
            </a:r>
            <a:endParaRPr lang="en-US" sz="2000" b="0" i="0" u="none" strike="noStrike" cap="none" dirty="0" smtClean="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r>
              <a:rPr lang="en-US" sz="2000" b="0" i="0" u="none" strike="noStrike" cap="none" dirty="0" smtClean="0">
                <a:solidFill>
                  <a:srgbClr val="2E2C95"/>
                </a:solidFill>
                <a:latin typeface="Arial"/>
                <a:ea typeface="Arial"/>
                <a:cs typeface="Arial"/>
              </a:rPr>
              <a:t>Graphical User Interface (“FAIR Portal”) </a:t>
            </a:r>
            <a:endParaRPr lang="en-US" sz="2000" b="0" i="0" u="none" strike="noStrike" cap="none" dirty="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r>
              <a:rPr lang="en-US" sz="2000" b="0" i="0" u="none" strike="noStrike" cap="none" dirty="0" err="1" smtClean="0">
                <a:solidFill>
                  <a:srgbClr val="2E2C95"/>
                </a:solidFill>
                <a:latin typeface="Arial"/>
                <a:ea typeface="Arial"/>
                <a:cs typeface="Arial"/>
              </a:rPr>
              <a:t>Möglichkeit</a:t>
            </a:r>
            <a:r>
              <a:rPr lang="en-US" sz="2000" b="0" i="0" u="none" strike="noStrike" cap="none" dirty="0" smtClean="0">
                <a:solidFill>
                  <a:srgbClr val="2E2C95"/>
                </a:solidFill>
                <a:latin typeface="Arial"/>
                <a:ea typeface="Arial"/>
                <a:cs typeface="Arial"/>
              </a:rPr>
              <a:t> </a:t>
            </a:r>
            <a:r>
              <a:rPr lang="en-US" sz="2000" b="0" i="0" u="none" strike="noStrike" cap="none" dirty="0" err="1" smtClean="0">
                <a:solidFill>
                  <a:srgbClr val="2E2C95"/>
                </a:solidFill>
                <a:latin typeface="Arial"/>
                <a:ea typeface="Arial"/>
                <a:cs typeface="Arial"/>
              </a:rPr>
              <a:t>zur</a:t>
            </a:r>
            <a:r>
              <a:rPr lang="en-US" sz="2000" b="0" i="0" u="none" strike="noStrike" cap="none" dirty="0" smtClean="0">
                <a:solidFill>
                  <a:srgbClr val="2E2C95"/>
                </a:solidFill>
                <a:latin typeface="Arial"/>
                <a:ea typeface="Arial"/>
                <a:cs typeface="Arial"/>
              </a:rPr>
              <a:t> </a:t>
            </a:r>
            <a:r>
              <a:rPr lang="en-US" sz="2000" dirty="0" err="1" smtClean="0">
                <a:solidFill>
                  <a:srgbClr val="2E2C95"/>
                </a:solidFill>
                <a:latin typeface="Arial"/>
                <a:ea typeface="Arial"/>
                <a:cs typeface="Arial"/>
              </a:rPr>
              <a:t>Authentifizierung</a:t>
            </a:r>
            <a:r>
              <a:rPr lang="en-US" sz="2000" dirty="0" smtClean="0">
                <a:solidFill>
                  <a:srgbClr val="2E2C95"/>
                </a:solidFill>
                <a:latin typeface="Arial"/>
                <a:ea typeface="Arial"/>
                <a:cs typeface="Arial"/>
              </a:rPr>
              <a:t> (</a:t>
            </a:r>
            <a:r>
              <a:rPr lang="en-US" sz="2000" dirty="0" err="1" smtClean="0">
                <a:solidFill>
                  <a:srgbClr val="2E2C95"/>
                </a:solidFill>
                <a:latin typeface="Arial"/>
                <a:ea typeface="Arial"/>
                <a:cs typeface="Arial"/>
              </a:rPr>
              <a:t>Referenzimplementierung</a:t>
            </a:r>
            <a:r>
              <a:rPr lang="en-US" sz="2000" dirty="0" smtClean="0">
                <a:solidFill>
                  <a:srgbClr val="2E2C95"/>
                </a:solidFill>
                <a:latin typeface="Arial"/>
                <a:ea typeface="Arial"/>
                <a:cs typeface="Arial"/>
              </a:rPr>
              <a:t>) </a:t>
            </a:r>
            <a:endParaRPr lang="en-US" sz="2000" dirty="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r>
              <a:rPr lang="en-US" sz="2000" dirty="0" err="1" smtClean="0">
                <a:solidFill>
                  <a:srgbClr val="2E2C95"/>
                </a:solidFill>
                <a:latin typeface="Arial"/>
                <a:ea typeface="Arial"/>
                <a:cs typeface="Arial"/>
              </a:rPr>
              <a:t>Unterstützung</a:t>
            </a:r>
            <a:r>
              <a:rPr lang="en-US" sz="2000" dirty="0" smtClean="0">
                <a:solidFill>
                  <a:srgbClr val="2E2C95"/>
                </a:solidFill>
                <a:latin typeface="Arial"/>
                <a:ea typeface="Arial"/>
                <a:cs typeface="Arial"/>
              </a:rPr>
              <a:t> von </a:t>
            </a:r>
            <a:r>
              <a:rPr lang="en-US" sz="2000" b="0" i="0" u="none" strike="noStrike" cap="none" dirty="0" err="1" smtClean="0">
                <a:solidFill>
                  <a:srgbClr val="2E2C95"/>
                </a:solidFill>
                <a:latin typeface="Arial"/>
                <a:ea typeface="Arial"/>
                <a:cs typeface="Arial"/>
              </a:rPr>
              <a:t>MariaDB-Datenbanken</a:t>
            </a:r>
            <a:r>
              <a:rPr lang="en-US" sz="2000" b="0" i="0" u="none" strike="noStrike" cap="none" dirty="0" smtClean="0">
                <a:solidFill>
                  <a:srgbClr val="2E2C95"/>
                </a:solidFill>
                <a:latin typeface="Arial"/>
                <a:ea typeface="Arial"/>
                <a:cs typeface="Arial"/>
              </a:rPr>
              <a:t> </a:t>
            </a:r>
            <a:endParaRPr lang="en-US" sz="2000" b="0" i="0" u="none" strike="noStrike" cap="none" dirty="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r>
              <a:rPr lang="en-US" sz="2000" b="0" i="0" u="none" strike="noStrike" cap="none" dirty="0" err="1" smtClean="0">
                <a:solidFill>
                  <a:srgbClr val="2E2C95"/>
                </a:solidFill>
                <a:latin typeface="Arial"/>
                <a:ea typeface="Arial"/>
                <a:cs typeface="Arial"/>
              </a:rPr>
              <a:t>Erstellung</a:t>
            </a:r>
            <a:r>
              <a:rPr lang="en-US" sz="2000" b="0" i="0" u="none" strike="noStrike" cap="none" dirty="0" smtClean="0">
                <a:solidFill>
                  <a:srgbClr val="2E2C95"/>
                </a:solidFill>
                <a:latin typeface="Arial"/>
                <a:ea typeface="Arial"/>
                <a:cs typeface="Arial"/>
              </a:rPr>
              <a:t>, Update und </a:t>
            </a:r>
            <a:r>
              <a:rPr lang="en-US" sz="2000" b="0" i="0" u="none" strike="noStrike" cap="none" dirty="0" err="1" smtClean="0">
                <a:solidFill>
                  <a:srgbClr val="2E2C95"/>
                </a:solidFill>
                <a:latin typeface="Arial"/>
                <a:ea typeface="Arial"/>
                <a:cs typeface="Arial"/>
              </a:rPr>
              <a:t>Abfrage</a:t>
            </a:r>
            <a:r>
              <a:rPr lang="en-US" sz="2000" b="0" i="0" u="none" strike="noStrike" cap="none" dirty="0" smtClean="0">
                <a:solidFill>
                  <a:srgbClr val="2E2C95"/>
                </a:solidFill>
                <a:latin typeface="Arial"/>
                <a:ea typeface="Arial"/>
                <a:cs typeface="Arial"/>
              </a:rPr>
              <a:t> von </a:t>
            </a:r>
            <a:r>
              <a:rPr lang="en-US" sz="2000" b="0" i="0" u="none" strike="noStrike" cap="none" dirty="0" err="1" smtClean="0">
                <a:solidFill>
                  <a:srgbClr val="2E2C95"/>
                </a:solidFill>
                <a:latin typeface="Arial"/>
                <a:ea typeface="Arial"/>
                <a:cs typeface="Arial"/>
              </a:rPr>
              <a:t>Datenbanken</a:t>
            </a:r>
            <a:r>
              <a:rPr lang="en-US" sz="2000" b="0" i="0" u="none" strike="noStrike" cap="none" dirty="0" smtClean="0">
                <a:solidFill>
                  <a:srgbClr val="2E2C95"/>
                </a:solidFill>
                <a:latin typeface="Arial"/>
                <a:ea typeface="Arial"/>
                <a:cs typeface="Arial"/>
              </a:rPr>
              <a:t> </a:t>
            </a:r>
            <a:r>
              <a:rPr lang="en-US" sz="2000" b="0" i="0" u="none" strike="noStrike" cap="none" dirty="0" err="1" smtClean="0">
                <a:solidFill>
                  <a:srgbClr val="2E2C95"/>
                </a:solidFill>
                <a:latin typeface="Arial"/>
                <a:ea typeface="Arial"/>
                <a:cs typeface="Arial"/>
              </a:rPr>
              <a:t>über</a:t>
            </a:r>
            <a:r>
              <a:rPr lang="en-US" sz="2000" b="0" i="0" u="none" strike="noStrike" cap="none" dirty="0" smtClean="0">
                <a:solidFill>
                  <a:srgbClr val="2E2C95"/>
                </a:solidFill>
                <a:latin typeface="Arial"/>
                <a:ea typeface="Arial"/>
                <a:cs typeface="Arial"/>
              </a:rPr>
              <a:t> das FAIR Portal</a:t>
            </a:r>
            <a:endParaRPr lang="en-US" sz="2000" b="0" i="0" u="none" strike="noStrike" cap="none" dirty="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r>
              <a:rPr lang="en-US" sz="2000" b="0" i="0" u="none" strike="noStrike" cap="none" dirty="0" err="1" smtClean="0">
                <a:solidFill>
                  <a:srgbClr val="2E2C95"/>
                </a:solidFill>
                <a:latin typeface="Arial"/>
                <a:ea typeface="Arial"/>
                <a:cs typeface="Arial"/>
              </a:rPr>
              <a:t>Ein</a:t>
            </a:r>
            <a:r>
              <a:rPr lang="en-US" sz="2000" b="0" i="0" u="none" strike="noStrike" cap="none" dirty="0" smtClean="0">
                <a:solidFill>
                  <a:srgbClr val="2E2C95"/>
                </a:solidFill>
                <a:latin typeface="Arial"/>
                <a:ea typeface="Arial"/>
                <a:cs typeface="Arial"/>
              </a:rPr>
              <a:t> Query Builder </a:t>
            </a:r>
            <a:r>
              <a:rPr lang="en-US" sz="1600" b="0" i="0" u="none" strike="noStrike" cap="none" dirty="0" smtClean="0">
                <a:solidFill>
                  <a:srgbClr val="2E2C95"/>
                </a:solidFill>
                <a:latin typeface="Arial"/>
                <a:ea typeface="Arial"/>
                <a:cs typeface="Arial"/>
              </a:rPr>
              <a:t>(</a:t>
            </a:r>
            <a:r>
              <a:rPr lang="en-US" sz="1600" b="0" i="0" u="none" strike="noStrike" cap="none" dirty="0" err="1" smtClean="0">
                <a:solidFill>
                  <a:srgbClr val="2E2C95"/>
                </a:solidFill>
                <a:latin typeface="Arial"/>
                <a:ea typeface="Arial"/>
                <a:cs typeface="Arial"/>
              </a:rPr>
              <a:t>modulare</a:t>
            </a:r>
            <a:r>
              <a:rPr lang="en-US" sz="1600" b="0" i="0" u="none" strike="noStrike" cap="none" dirty="0" smtClean="0">
                <a:solidFill>
                  <a:srgbClr val="2E2C95"/>
                </a:solidFill>
                <a:latin typeface="Arial"/>
                <a:ea typeface="Arial"/>
                <a:cs typeface="Arial"/>
              </a:rPr>
              <a:t> </a:t>
            </a:r>
            <a:r>
              <a:rPr lang="en-US" sz="1600" b="0" i="0" u="none" strike="noStrike" cap="none" dirty="0" err="1" smtClean="0">
                <a:solidFill>
                  <a:srgbClr val="2E2C95"/>
                </a:solidFill>
                <a:latin typeface="Arial"/>
                <a:ea typeface="Arial"/>
                <a:cs typeface="Arial"/>
              </a:rPr>
              <a:t>Zusammenstellung</a:t>
            </a:r>
            <a:r>
              <a:rPr lang="en-US" sz="1600" b="0" i="0" u="none" strike="noStrike" cap="none" dirty="0" smtClean="0">
                <a:solidFill>
                  <a:srgbClr val="2E2C95"/>
                </a:solidFill>
                <a:latin typeface="Arial"/>
                <a:ea typeface="Arial"/>
                <a:cs typeface="Arial"/>
              </a:rPr>
              <a:t> von </a:t>
            </a:r>
            <a:r>
              <a:rPr lang="en-US" sz="1600" b="0" i="0" u="none" strike="noStrike" cap="none" dirty="0" err="1" smtClean="0">
                <a:solidFill>
                  <a:srgbClr val="2E2C95"/>
                </a:solidFill>
                <a:latin typeface="Arial"/>
                <a:ea typeface="Arial"/>
                <a:cs typeface="Arial"/>
              </a:rPr>
              <a:t>Abfragen</a:t>
            </a:r>
            <a:r>
              <a:rPr lang="en-US" sz="1600" b="0" i="0" u="none" strike="noStrike" cap="none" dirty="0" smtClean="0">
                <a:solidFill>
                  <a:srgbClr val="2E2C95"/>
                </a:solidFill>
                <a:latin typeface="Arial"/>
                <a:ea typeface="Arial"/>
                <a:cs typeface="Arial"/>
              </a:rPr>
              <a:t>)</a:t>
            </a:r>
            <a:r>
              <a:rPr lang="en-US" sz="2000" b="0" i="0" u="none" strike="noStrike" cap="none" dirty="0" smtClean="0">
                <a:solidFill>
                  <a:srgbClr val="2E2C95"/>
                </a:solidFill>
                <a:latin typeface="Arial"/>
                <a:ea typeface="Arial"/>
                <a:cs typeface="Arial"/>
              </a:rPr>
              <a:t> und </a:t>
            </a:r>
            <a:r>
              <a:rPr lang="en-US" sz="2000" b="0" i="0" u="none" strike="noStrike" cap="none" dirty="0" err="1" smtClean="0">
                <a:solidFill>
                  <a:srgbClr val="2E2C95"/>
                </a:solidFill>
                <a:latin typeface="Arial"/>
                <a:ea typeface="Arial"/>
                <a:cs typeface="Arial"/>
              </a:rPr>
              <a:t>ein</a:t>
            </a:r>
            <a:r>
              <a:rPr lang="en-US" sz="2000" b="0" i="0" u="none" strike="noStrike" cap="none" dirty="0" smtClean="0">
                <a:solidFill>
                  <a:srgbClr val="2E2C95"/>
                </a:solidFill>
                <a:latin typeface="Arial"/>
                <a:ea typeface="Arial"/>
                <a:cs typeface="Arial"/>
              </a:rPr>
              <a:t> Query Store </a:t>
            </a:r>
            <a:r>
              <a:rPr lang="en-US" sz="1600" b="0" i="0" u="none" strike="noStrike" cap="none" dirty="0" smtClean="0">
                <a:solidFill>
                  <a:srgbClr val="2E2C95"/>
                </a:solidFill>
                <a:latin typeface="Arial"/>
                <a:ea typeface="Arial"/>
                <a:cs typeface="Arial"/>
              </a:rPr>
              <a:t>(</a:t>
            </a:r>
            <a:r>
              <a:rPr lang="en-US" sz="1600" b="0" i="0" u="none" strike="noStrike" cap="none" dirty="0" err="1" smtClean="0">
                <a:solidFill>
                  <a:srgbClr val="2E2C95"/>
                </a:solidFill>
                <a:latin typeface="Arial"/>
                <a:ea typeface="Arial"/>
                <a:cs typeface="Arial"/>
              </a:rPr>
              <a:t>Speicherung</a:t>
            </a:r>
            <a:r>
              <a:rPr lang="en-US" sz="1600" b="0" i="0" u="none" strike="noStrike" cap="none" dirty="0" smtClean="0">
                <a:solidFill>
                  <a:srgbClr val="2E2C95"/>
                </a:solidFill>
                <a:latin typeface="Arial"/>
                <a:ea typeface="Arial"/>
                <a:cs typeface="Arial"/>
              </a:rPr>
              <a:t> von </a:t>
            </a:r>
            <a:r>
              <a:rPr lang="en-US" sz="1600" b="0" i="0" u="none" strike="noStrike" cap="none" dirty="0" err="1" smtClean="0">
                <a:solidFill>
                  <a:srgbClr val="2E2C95"/>
                </a:solidFill>
                <a:latin typeface="Arial"/>
                <a:ea typeface="Arial"/>
                <a:cs typeface="Arial"/>
              </a:rPr>
              <a:t>abgesetzten</a:t>
            </a:r>
            <a:r>
              <a:rPr lang="en-US" sz="1600" b="0" i="0" u="none" strike="noStrike" cap="none" dirty="0" smtClean="0">
                <a:solidFill>
                  <a:srgbClr val="2E2C95"/>
                </a:solidFill>
                <a:latin typeface="Arial"/>
                <a:ea typeface="Arial"/>
                <a:cs typeface="Arial"/>
              </a:rPr>
              <a:t> </a:t>
            </a:r>
            <a:r>
              <a:rPr lang="en-US" sz="1600" b="0" i="0" u="none" strike="noStrike" cap="none" dirty="0" err="1" smtClean="0">
                <a:solidFill>
                  <a:srgbClr val="2E2C95"/>
                </a:solidFill>
                <a:latin typeface="Arial"/>
                <a:ea typeface="Arial"/>
                <a:cs typeface="Arial"/>
              </a:rPr>
              <a:t>Abfragen</a:t>
            </a:r>
            <a:r>
              <a:rPr lang="en-US" sz="1600" b="0" i="0" u="none" strike="noStrike" cap="none" dirty="0" smtClean="0">
                <a:solidFill>
                  <a:srgbClr val="2E2C95"/>
                </a:solidFill>
                <a:latin typeface="Arial"/>
                <a:ea typeface="Arial"/>
                <a:cs typeface="Arial"/>
              </a:rPr>
              <a:t>)   </a:t>
            </a:r>
            <a:endParaRPr lang="en-US" sz="1600" b="0" i="0" u="none" strike="noStrike" cap="none" dirty="0">
              <a:solidFill>
                <a:srgbClr val="2E2C95"/>
              </a:solidFill>
              <a:latin typeface="Arial"/>
              <a:ea typeface="Arial"/>
              <a:cs typeface="Arial"/>
            </a:endParaRPr>
          </a:p>
          <a:p>
            <a:pPr marL="1098549" lvl="2" indent="-229233">
              <a:spcBef>
                <a:spcPts val="973"/>
              </a:spcBef>
              <a:buClr>
                <a:srgbClr val="FF5400"/>
              </a:buClr>
              <a:buSzPct val="125000"/>
              <a:buFont typeface="Wingdings"/>
              <a:buChar char=""/>
              <a:tabLst>
                <a:tab pos="699132" algn="l"/>
              </a:tabLst>
              <a:defRPr/>
            </a:pPr>
            <a:r>
              <a:rPr lang="en-US" sz="2000" dirty="0" err="1">
                <a:solidFill>
                  <a:srgbClr val="2E2C95"/>
                </a:solidFill>
                <a:latin typeface="Arial"/>
                <a:ea typeface="Arial"/>
                <a:cs typeface="Arial"/>
              </a:rPr>
              <a:t>Datenversionierung</a:t>
            </a:r>
            <a:r>
              <a:rPr lang="en-US" sz="2000" dirty="0">
                <a:solidFill>
                  <a:srgbClr val="2E2C95"/>
                </a:solidFill>
                <a:latin typeface="Arial"/>
                <a:ea typeface="Arial"/>
                <a:cs typeface="Arial"/>
              </a:rPr>
              <a:t> </a:t>
            </a:r>
            <a:r>
              <a:rPr lang="en-US" sz="1600" dirty="0">
                <a:solidFill>
                  <a:srgbClr val="2E2C95"/>
                </a:solidFill>
                <a:latin typeface="Arial"/>
                <a:ea typeface="Arial"/>
                <a:cs typeface="Arial"/>
              </a:rPr>
              <a:t>(</a:t>
            </a:r>
            <a:r>
              <a:rPr lang="en-US" sz="1600" dirty="0" err="1">
                <a:solidFill>
                  <a:srgbClr val="2E2C95"/>
                </a:solidFill>
                <a:latin typeface="Arial"/>
                <a:ea typeface="Arial"/>
                <a:cs typeface="Arial"/>
              </a:rPr>
              <a:t>durch</a:t>
            </a:r>
            <a:r>
              <a:rPr lang="en-US" sz="1600" dirty="0">
                <a:solidFill>
                  <a:srgbClr val="2E2C95"/>
                </a:solidFill>
                <a:latin typeface="Arial"/>
                <a:ea typeface="Arial"/>
                <a:cs typeface="Arial"/>
              </a:rPr>
              <a:t> das </a:t>
            </a:r>
            <a:r>
              <a:rPr lang="en-US" sz="1600" dirty="0" err="1">
                <a:solidFill>
                  <a:srgbClr val="2E2C95"/>
                </a:solidFill>
                <a:latin typeface="Arial"/>
                <a:ea typeface="Arial"/>
                <a:cs typeface="Arial"/>
              </a:rPr>
              <a:t>MariaDB</a:t>
            </a:r>
            <a:r>
              <a:rPr lang="en-US" sz="1600" dirty="0">
                <a:solidFill>
                  <a:srgbClr val="2E2C95"/>
                </a:solidFill>
                <a:latin typeface="Arial"/>
                <a:ea typeface="Arial"/>
                <a:cs typeface="Arial"/>
              </a:rPr>
              <a:t> Engine)  </a:t>
            </a:r>
          </a:p>
          <a:p>
            <a:pPr marL="1098549" lvl="2" indent="-229233">
              <a:lnSpc>
                <a:spcPct val="100000"/>
              </a:lnSpc>
              <a:spcBef>
                <a:spcPts val="973"/>
              </a:spcBef>
              <a:buClr>
                <a:srgbClr val="FF5400"/>
              </a:buClr>
              <a:buSzPct val="125000"/>
              <a:buFont typeface="Wingdings"/>
              <a:buChar char=""/>
              <a:tabLst>
                <a:tab pos="699132" algn="l"/>
              </a:tabLst>
              <a:defRPr/>
            </a:pPr>
            <a:endParaRPr lang="en-US" sz="2400" b="0" i="0" u="none" strike="noStrike" cap="none" dirty="0">
              <a:solidFill>
                <a:srgbClr val="2E2C95"/>
              </a:solidFill>
              <a:latin typeface="Arial"/>
              <a:ea typeface="Arial"/>
              <a:cs typeface="Arial"/>
            </a:endParaRPr>
          </a:p>
          <a:p>
            <a:pPr marL="1098549" lvl="2" indent="-229233">
              <a:lnSpc>
                <a:spcPct val="100000"/>
              </a:lnSpc>
              <a:spcBef>
                <a:spcPts val="973"/>
              </a:spcBef>
              <a:buClr>
                <a:srgbClr val="FF5400"/>
              </a:buClr>
              <a:buSzPct val="125000"/>
              <a:buFont typeface="Wingdings"/>
              <a:buChar char=""/>
              <a:tabLst>
                <a:tab pos="699132" algn="l"/>
              </a:tabLst>
              <a:defRPr/>
            </a:pPr>
            <a:endParaRPr lang="en-US" sz="2400" b="0" i="0" u="none" strike="noStrike" cap="none" dirty="0">
              <a:solidFill>
                <a:srgbClr val="2E2C95"/>
              </a:solidFill>
              <a:latin typeface="Arial"/>
              <a:ea typeface="Arial"/>
              <a:cs typeface="Arial"/>
            </a:endParaRPr>
          </a:p>
        </p:txBody>
      </p:sp>
      <p:sp>
        <p:nvSpPr>
          <p:cNvPr id="1906574234" name=" 1906574233"/>
          <p:cNvSpPr/>
          <p:nvPr/>
        </p:nvSpPr>
        <p:spPr bwMode="auto">
          <a:xfrm>
            <a:off x="5968559" y="3434669"/>
            <a:ext cx="195840" cy="222966"/>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2104031305" name=" 2104031304"/>
          <p:cNvSpPr/>
          <p:nvPr/>
        </p:nvSpPr>
        <p:spPr bwMode="auto">
          <a:xfrm>
            <a:off x="3636822" y="5805151"/>
            <a:ext cx="205402" cy="226426"/>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2130988250" name=" 2130988249"/>
          <p:cNvSpPr/>
          <p:nvPr/>
        </p:nvSpPr>
        <p:spPr bwMode="auto">
          <a:xfrm>
            <a:off x="14541059" y="8076236"/>
            <a:ext cx="158058" cy="153398"/>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709597226" name=" 709597225"/>
          <p:cNvSpPr/>
          <p:nvPr/>
        </p:nvSpPr>
        <p:spPr bwMode="auto">
          <a:xfrm>
            <a:off x="16018043" y="8076236"/>
            <a:ext cx="158058" cy="153397"/>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65490155" name=" 65490154"/>
          <p:cNvSpPr/>
          <p:nvPr/>
        </p:nvSpPr>
        <p:spPr bwMode="auto">
          <a:xfrm>
            <a:off x="16215796" y="1246959"/>
            <a:ext cx="81966" cy="182823"/>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sp>
        <p:nvSpPr>
          <p:cNvPr id="180645063" name="Textfeld 180645062"/>
          <p:cNvSpPr txBox="1"/>
          <p:nvPr/>
        </p:nvSpPr>
        <p:spPr bwMode="auto">
          <a:xfrm>
            <a:off x="771280" y="1160524"/>
            <a:ext cx="3846143" cy="418677"/>
          </a:xfrm>
          <a:prstGeom prst="rect">
            <a:avLst/>
          </a:prstGeom>
          <a:noFill/>
        </p:spPr>
        <p:txBody>
          <a:bodyPr vertOverflow="overflow" horzOverflow="clip" vert="horz" wrap="square" lIns="91440" tIns="45720" rIns="91440" bIns="45720" numCol="1" spcCol="0" rtlCol="0" fromWordArt="0" anchor="t" anchorCtr="0" forceAA="0" compatLnSpc="0">
            <a:noAutofit/>
          </a:bodyPr>
          <a:lstStyle/>
          <a:p>
            <a:pPr algn="l">
              <a:defRPr/>
            </a:pPr>
            <a:r>
              <a:rPr lang="en-US" sz="2400" b="0" i="0" u="sng" strike="noStrike" cap="none" spc="0" dirty="0">
                <a:latin typeface="Arial"/>
                <a:ea typeface="Arial"/>
                <a:cs typeface="Arial"/>
                <a:hlinkClick r:id="rId2" tooltip="https://dbrepo.ossdip.at/"/>
              </a:rPr>
              <a:t>https://dbrepo.ossdip.at/</a:t>
            </a:r>
            <a:r>
              <a:rPr sz="2200" dirty="0"/>
              <a:t> </a:t>
            </a:r>
          </a:p>
        </p:txBody>
      </p:sp>
      <p:sp>
        <p:nvSpPr>
          <p:cNvPr id="18"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Aktueller </a:t>
            </a:r>
            <a:r>
              <a:rPr lang="de-AT" dirty="0" err="1" smtClean="0">
                <a:latin typeface="Arial" panose="020B0604020202020204" pitchFamily="34" charset="0"/>
                <a:cs typeface="Arial" panose="020B0604020202020204" pitchFamily="34" charset="0"/>
              </a:rPr>
              <a:t>status</a:t>
            </a:r>
            <a:endParaRPr lang="de-AT" dirty="0">
              <a:latin typeface="Arial" panose="020B0604020202020204" pitchFamily="34" charset="0"/>
              <a:cs typeface="Arial" panose="020B0604020202020204" pitchFamily="34" charset="0"/>
            </a:endParaRPr>
          </a:p>
        </p:txBody>
      </p:sp>
      <p:pic>
        <p:nvPicPr>
          <p:cNvPr id="19" name="Grafik 18"/>
          <p:cNvPicPr>
            <a:picLocks noChangeAspect="1"/>
          </p:cNvPicPr>
          <p:nvPr/>
        </p:nvPicPr>
        <p:blipFill rotWithShape="1">
          <a:blip r:embed="rId3"/>
          <a:srcRect l="1229" t="1497" b="825"/>
          <a:stretch/>
        </p:blipFill>
        <p:spPr>
          <a:xfrm>
            <a:off x="7513504" y="2381438"/>
            <a:ext cx="4678496" cy="3760021"/>
          </a:xfrm>
          <a:prstGeom prst="rect">
            <a:avLst/>
          </a:prstGeom>
        </p:spPr>
      </p:pic>
    </p:spTree>
    <p:extLst>
      <p:ext uri="{BB962C8B-B14F-4D97-AF65-F5344CB8AC3E}">
        <p14:creationId xmlns:p14="http://schemas.microsoft.com/office/powerpoint/2010/main" val="1880987016"/>
      </p:ext>
    </p:extLst>
  </p:cSld>
  <p:clrMapOvr>
    <a:masterClrMapping/>
  </p:clrMapOvr>
  <mc:AlternateContent xmlns:mc="http://schemas.openxmlformats.org/markup-compatibility/2006" xmlns:p14="http://schemas.microsoft.com/office/powerpoint/2010/main">
    <mc:Choice Requires="p14">
      <p:transition spd="slow" p14:dur="2000"/>
    </mc:Choice>
    <mc:Fallback xmlns="" xmlns:m="http://schemas.openxmlformats.org/officeDocument/2006/math" xmlns:w="http://schemas.openxmlformats.org/wordprocessingml/2006/main">
      <p:transition advClick="1"/>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object 4"/>
          <p:cNvSpPr txBox="1">
            <a:spLocks noGrp="1"/>
          </p:cNvSpPr>
          <p:nvPr>
            <p:ph type="sldNum" sz="quarter" idx="4294967295"/>
          </p:nvPr>
        </p:nvSpPr>
        <p:spPr bwMode="auto">
          <a:xfrm>
            <a:off x="11366626" y="6428028"/>
            <a:ext cx="228600" cy="217170"/>
          </a:xfrm>
          <a:prstGeom prst="rect">
            <a:avLst/>
          </a:prstGeom>
        </p:spPr>
        <p:txBody>
          <a:bodyPr vert="horz" wrap="square" lIns="0" tIns="0" rIns="0" bIns="0" rtlCol="0">
            <a:spAutoFit/>
          </a:bodyPr>
          <a:lstStyle>
            <a:defPPr>
              <a:defRPr lang="de-DE"/>
            </a:defPPr>
            <a:lvl1pPr marL="0" algn="l" defTabSz="914400">
              <a:defRPr sz="1200" b="0" i="0">
                <a:solidFill>
                  <a:srgbClr val="2E2C95"/>
                </a:solidFill>
                <a:latin typeface="TSCu_Paranar"/>
                <a:ea typeface="+mn-ea"/>
                <a:cs typeface="TSCu_Paranar"/>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a:lstStyle>
          <a:p>
            <a:pPr marL="38100">
              <a:lnSpc>
                <a:spcPct val="100000"/>
              </a:lnSpc>
              <a:spcBef>
                <a:spcPts val="80"/>
              </a:spcBef>
              <a:defRPr/>
            </a:pPr>
            <a:fld id="{81D60167-4931-47E6-BA6A-407CBD079E47}" type="slidenum">
              <a:rPr lang="de-AT" spc="-5"/>
              <a:t>12</a:t>
            </a:fld>
            <a:endParaRPr spc="-5"/>
          </a:p>
        </p:txBody>
      </p:sp>
      <p:sp>
        <p:nvSpPr>
          <p:cNvPr id="3" name="object 3"/>
          <p:cNvSpPr txBox="1"/>
          <p:nvPr/>
        </p:nvSpPr>
        <p:spPr bwMode="auto">
          <a:xfrm>
            <a:off x="788312" y="4094416"/>
            <a:ext cx="10696407" cy="2326139"/>
          </a:xfrm>
          <a:prstGeom prst="rect">
            <a:avLst/>
          </a:prstGeom>
        </p:spPr>
        <p:txBody>
          <a:bodyPr vert="horz" wrap="square" lIns="0" tIns="111123" rIns="0" bIns="0" rtlCol="0">
            <a:noAutofit/>
          </a:bodyPr>
          <a:lstStyle/>
          <a:p>
            <a:pPr marL="241300" indent="-229235">
              <a:spcBef>
                <a:spcPts val="875"/>
              </a:spcBef>
              <a:buClr>
                <a:srgbClr val="FF5400"/>
              </a:buClr>
              <a:buSzPct val="125000"/>
              <a:buFont typeface="Wingdings"/>
              <a:buChar char=""/>
              <a:tabLst>
                <a:tab pos="241935" algn="l"/>
              </a:tabLst>
              <a:defRPr/>
            </a:pPr>
            <a:r>
              <a:rPr lang="de-AT" sz="2400" spc="-5" dirty="0">
                <a:solidFill>
                  <a:srgbClr val="2E2C95"/>
                </a:solidFill>
                <a:latin typeface="Arial"/>
                <a:cs typeface="Arial"/>
              </a:rPr>
              <a:t>Pilotphase mit </a:t>
            </a:r>
            <a:r>
              <a:rPr lang="de-AT" sz="2400" spc="-5" dirty="0" err="1">
                <a:solidFill>
                  <a:srgbClr val="2E2C95"/>
                </a:solidFill>
                <a:latin typeface="Arial"/>
                <a:cs typeface="Arial"/>
              </a:rPr>
              <a:t>friendly</a:t>
            </a:r>
            <a:r>
              <a:rPr lang="de-AT" sz="2400" spc="-5" dirty="0">
                <a:solidFill>
                  <a:srgbClr val="2E2C95"/>
                </a:solidFill>
                <a:latin typeface="Arial"/>
                <a:cs typeface="Arial"/>
              </a:rPr>
              <a:t> </a:t>
            </a:r>
            <a:r>
              <a:rPr lang="de-AT" sz="2400" spc="-5" dirty="0" err="1">
                <a:solidFill>
                  <a:srgbClr val="2E2C95"/>
                </a:solidFill>
                <a:latin typeface="Arial"/>
                <a:cs typeface="Arial"/>
              </a:rPr>
              <a:t>user</a:t>
            </a:r>
            <a:r>
              <a:rPr lang="de-AT" sz="2400" spc="-5" dirty="0">
                <a:solidFill>
                  <a:srgbClr val="2E2C95"/>
                </a:solidFill>
                <a:latin typeface="Arial"/>
                <a:cs typeface="Arial"/>
              </a:rPr>
              <a:t> </a:t>
            </a:r>
            <a:r>
              <a:rPr lang="de-AT" sz="2400" dirty="0">
                <a:solidFill>
                  <a:srgbClr val="2E2C95"/>
                </a:solidFill>
                <a:latin typeface="Arial"/>
                <a:cs typeface="Arial"/>
              </a:rPr>
              <a:t> </a:t>
            </a:r>
            <a:endParaRPr lang="de-AT" sz="2400" dirty="0">
              <a:latin typeface="Arial"/>
              <a:cs typeface="Arial"/>
            </a:endParaRPr>
          </a:p>
          <a:p>
            <a:pPr marL="241300" indent="-229235">
              <a:lnSpc>
                <a:spcPct val="100000"/>
              </a:lnSpc>
              <a:spcBef>
                <a:spcPts val="875"/>
              </a:spcBef>
              <a:buClr>
                <a:srgbClr val="FF5400"/>
              </a:buClr>
              <a:buSzPct val="125000"/>
              <a:buFont typeface="Wingdings"/>
              <a:buChar char=""/>
              <a:tabLst>
                <a:tab pos="241935" algn="l"/>
              </a:tabLst>
              <a:defRPr/>
            </a:pPr>
            <a:r>
              <a:rPr sz="2400" spc="-5" dirty="0" err="1" smtClean="0">
                <a:solidFill>
                  <a:srgbClr val="2E2C95"/>
                </a:solidFill>
                <a:latin typeface="Arial"/>
                <a:cs typeface="Arial"/>
              </a:rPr>
              <a:t>Bugfixing</a:t>
            </a:r>
            <a:r>
              <a:rPr sz="2400" spc="-5" dirty="0" smtClean="0">
                <a:solidFill>
                  <a:srgbClr val="2E2C95"/>
                </a:solidFill>
                <a:latin typeface="Arial"/>
                <a:cs typeface="Arial"/>
              </a:rPr>
              <a:t> </a:t>
            </a:r>
            <a:r>
              <a:rPr lang="de-AT" sz="2400" spc="-5" dirty="0" smtClean="0">
                <a:solidFill>
                  <a:srgbClr val="2E2C95"/>
                </a:solidFill>
                <a:latin typeface="Arial"/>
                <a:cs typeface="Arial"/>
              </a:rPr>
              <a:t>u</a:t>
            </a:r>
            <a:r>
              <a:rPr sz="2400" spc="-5" dirty="0" err="1" smtClean="0">
                <a:solidFill>
                  <a:srgbClr val="2E2C95"/>
                </a:solidFill>
                <a:latin typeface="Arial"/>
                <a:cs typeface="Arial"/>
              </a:rPr>
              <a:t>nd</a:t>
            </a:r>
            <a:r>
              <a:rPr sz="2400" spc="40" dirty="0" smtClean="0">
                <a:solidFill>
                  <a:srgbClr val="2E2C95"/>
                </a:solidFill>
                <a:latin typeface="Arial"/>
                <a:cs typeface="Arial"/>
              </a:rPr>
              <a:t> </a:t>
            </a:r>
            <a:r>
              <a:rPr sz="2400" spc="-5" dirty="0">
                <a:solidFill>
                  <a:srgbClr val="2E2C95"/>
                </a:solidFill>
                <a:latin typeface="Arial"/>
                <a:cs typeface="Arial"/>
              </a:rPr>
              <a:t>refinements</a:t>
            </a:r>
            <a:endParaRPr sz="2400" dirty="0">
              <a:latin typeface="Arial"/>
              <a:cs typeface="Arial"/>
            </a:endParaRPr>
          </a:p>
          <a:p>
            <a:pPr marL="241300" indent="-229235">
              <a:lnSpc>
                <a:spcPct val="100000"/>
              </a:lnSpc>
              <a:spcBef>
                <a:spcPts val="1585"/>
              </a:spcBef>
              <a:buClr>
                <a:srgbClr val="FF5400"/>
              </a:buClr>
              <a:buSzPct val="125000"/>
              <a:buFont typeface="Wingdings"/>
              <a:buChar char=""/>
              <a:tabLst>
                <a:tab pos="241935" algn="l"/>
              </a:tabLst>
              <a:defRPr/>
            </a:pPr>
            <a:r>
              <a:rPr sz="2400" spc="-5" dirty="0" smtClean="0">
                <a:solidFill>
                  <a:srgbClr val="2E2C95"/>
                </a:solidFill>
                <a:latin typeface="Arial"/>
                <a:cs typeface="Arial"/>
              </a:rPr>
              <a:t>Set-up </a:t>
            </a:r>
            <a:r>
              <a:rPr lang="de-AT" sz="2400" spc="-5" dirty="0" smtClean="0">
                <a:solidFill>
                  <a:srgbClr val="2E2C95"/>
                </a:solidFill>
                <a:latin typeface="Arial"/>
                <a:cs typeface="Arial"/>
              </a:rPr>
              <a:t>an der Uni Wien </a:t>
            </a:r>
            <a:endParaRPr sz="2400" spc="-14" dirty="0">
              <a:solidFill>
                <a:srgbClr val="2E2C95"/>
              </a:solidFill>
              <a:latin typeface="Arial"/>
              <a:cs typeface="Arial"/>
            </a:endParaRPr>
          </a:p>
        </p:txBody>
      </p:sp>
      <p:sp>
        <p:nvSpPr>
          <p:cNvPr id="461015880" name="object 3"/>
          <p:cNvSpPr txBox="1"/>
          <p:nvPr/>
        </p:nvSpPr>
        <p:spPr bwMode="auto">
          <a:xfrm>
            <a:off x="747749" y="1093611"/>
            <a:ext cx="11149719" cy="2255298"/>
          </a:xfrm>
          <a:prstGeom prst="rect">
            <a:avLst/>
          </a:prstGeom>
        </p:spPr>
        <p:txBody>
          <a:bodyPr vert="horz" wrap="square" lIns="0" tIns="111123" rIns="0" bIns="0" rtlCol="0">
            <a:noAutofit/>
          </a:bodyPr>
          <a:lstStyle/>
          <a:p>
            <a:pPr marL="241299" indent="-229233">
              <a:lnSpc>
                <a:spcPct val="100000"/>
              </a:lnSpc>
              <a:spcBef>
                <a:spcPts val="1583"/>
              </a:spcBef>
              <a:buClr>
                <a:srgbClr val="FF5400"/>
              </a:buClr>
              <a:buSzPct val="125000"/>
              <a:buFont typeface="Wingdings"/>
              <a:buChar char=""/>
              <a:tabLst>
                <a:tab pos="241933" algn="l"/>
              </a:tabLst>
              <a:defRPr/>
            </a:pPr>
            <a:r>
              <a:rPr sz="2400" spc="-13" dirty="0">
                <a:solidFill>
                  <a:srgbClr val="2E2C95"/>
                </a:solidFill>
                <a:latin typeface="Arial"/>
                <a:cs typeface="Arial"/>
              </a:rPr>
              <a:t>Paper “FDA-</a:t>
            </a:r>
            <a:r>
              <a:rPr sz="2400" spc="-13" dirty="0" err="1">
                <a:solidFill>
                  <a:srgbClr val="2E2C95"/>
                </a:solidFill>
                <a:latin typeface="Arial"/>
                <a:cs typeface="Arial"/>
              </a:rPr>
              <a:t>DBrepo</a:t>
            </a:r>
            <a:r>
              <a:rPr sz="2400" spc="-13" dirty="0">
                <a:solidFill>
                  <a:srgbClr val="2E2C95"/>
                </a:solidFill>
                <a:latin typeface="Arial"/>
                <a:cs typeface="Arial"/>
              </a:rPr>
              <a:t>: A Data Preservation Repository Supporting FAIR Principles, Data Versioning and Reproducible Queries”</a:t>
            </a:r>
            <a:br>
              <a:rPr sz="2400" spc="-13" dirty="0">
                <a:solidFill>
                  <a:srgbClr val="2E2C95"/>
                </a:solidFill>
                <a:latin typeface="Arial"/>
                <a:cs typeface="Arial"/>
              </a:rPr>
            </a:br>
            <a:r>
              <a:rPr lang="en-US" sz="2000" b="0" i="1" u="none" strike="noStrike" cap="none" spc="-13" dirty="0">
                <a:solidFill>
                  <a:srgbClr val="2E2C95"/>
                </a:solidFill>
                <a:latin typeface="Arial"/>
                <a:ea typeface="Arial"/>
                <a:cs typeface="Arial"/>
              </a:rPr>
              <a:t>DOI 10.17605/OSF.IO/B7NX5</a:t>
            </a:r>
            <a:r>
              <a:rPr sz="1000" b="0" i="1" u="none" dirty="0">
                <a:solidFill>
                  <a:srgbClr val="000000"/>
                </a:solidFill>
                <a:latin typeface="Times New Roman"/>
                <a:ea typeface="Times New Roman"/>
                <a:cs typeface="Times New Roman"/>
              </a:rPr>
              <a:t> </a:t>
            </a:r>
            <a:endParaRPr sz="2000" i="1" spc="-13" dirty="0">
              <a:solidFill>
                <a:srgbClr val="2E2C95"/>
              </a:solidFill>
              <a:latin typeface="Arial"/>
              <a:cs typeface="Arial"/>
            </a:endParaRPr>
          </a:p>
          <a:p>
            <a:pPr lvl="1">
              <a:lnSpc>
                <a:spcPct val="100000"/>
              </a:lnSpc>
              <a:spcBef>
                <a:spcPts val="1583"/>
              </a:spcBef>
              <a:tabLst>
                <a:tab pos="241933" algn="l"/>
              </a:tabLst>
              <a:defRPr/>
            </a:pPr>
            <a:r>
              <a:rPr sz="1200" b="0" i="0" u="none" dirty="0">
                <a:solidFill>
                  <a:srgbClr val="000000"/>
                </a:solidFill>
                <a:latin typeface="Times New Roman"/>
                <a:ea typeface="Times New Roman"/>
                <a:cs typeface="Times New Roman"/>
              </a:rPr>
              <a:t>M. </a:t>
            </a:r>
            <a:r>
              <a:rPr sz="1200" b="0" i="0" u="sng" dirty="0">
                <a:solidFill>
                  <a:srgbClr val="000000"/>
                </a:solidFill>
                <a:latin typeface="Times New Roman"/>
                <a:ea typeface="Times New Roman"/>
                <a:cs typeface="Times New Roman"/>
              </a:rPr>
              <a:t>Weise</a:t>
            </a:r>
            <a:r>
              <a:rPr sz="1200" b="0" i="0" u="none" dirty="0">
                <a:solidFill>
                  <a:srgbClr val="000000"/>
                </a:solidFill>
                <a:latin typeface="Times New Roman"/>
                <a:ea typeface="Times New Roman"/>
                <a:cs typeface="Times New Roman"/>
              </a:rPr>
              <a:t>, C. Michlits, M. Staudinger, E. Gergely, K. Stytsenko, R. Ganguly, A. Rauber: </a:t>
            </a:r>
            <a:br>
              <a:rPr sz="1200" b="0" i="0" u="none" dirty="0">
                <a:solidFill>
                  <a:srgbClr val="000000"/>
                </a:solidFill>
                <a:latin typeface="Times New Roman"/>
                <a:ea typeface="Times New Roman"/>
                <a:cs typeface="Times New Roman"/>
              </a:rPr>
            </a:br>
            <a:r>
              <a:rPr sz="1200" b="0" i="0" u="none" dirty="0">
                <a:solidFill>
                  <a:srgbClr val="000000"/>
                </a:solidFill>
                <a:latin typeface="Times New Roman"/>
                <a:ea typeface="Times New Roman"/>
                <a:cs typeface="Times New Roman"/>
              </a:rPr>
              <a:t>“</a:t>
            </a:r>
            <a:r>
              <a:rPr sz="1200" b="0" i="1" u="none" dirty="0">
                <a:solidFill>
                  <a:srgbClr val="000000"/>
                </a:solidFill>
                <a:latin typeface="Times New Roman"/>
                <a:ea typeface="Times New Roman"/>
                <a:cs typeface="Times New Roman"/>
              </a:rPr>
              <a:t>FDA-</a:t>
            </a:r>
            <a:r>
              <a:rPr sz="1200" b="0" i="1" u="none" dirty="0" err="1">
                <a:solidFill>
                  <a:srgbClr val="000000"/>
                </a:solidFill>
                <a:latin typeface="Times New Roman"/>
                <a:ea typeface="Times New Roman"/>
                <a:cs typeface="Times New Roman"/>
              </a:rPr>
              <a:t>DBRepo</a:t>
            </a:r>
            <a:r>
              <a:rPr sz="1200" b="0" i="1" u="none" dirty="0">
                <a:solidFill>
                  <a:srgbClr val="000000"/>
                </a:solidFill>
                <a:latin typeface="Times New Roman"/>
                <a:ea typeface="Times New Roman"/>
                <a:cs typeface="Times New Roman"/>
              </a:rPr>
              <a:t>: A Data Preservation Repository Supporting FAIR Principles, Data Versioning and Reproducible Queries</a:t>
            </a:r>
            <a:r>
              <a:rPr sz="1200" b="0" i="0" u="none" dirty="0">
                <a:solidFill>
                  <a:srgbClr val="000000"/>
                </a:solidFill>
                <a:latin typeface="Times New Roman"/>
                <a:ea typeface="Times New Roman"/>
                <a:cs typeface="Times New Roman"/>
              </a:rPr>
              <a:t>”; </a:t>
            </a:r>
            <a:br>
              <a:rPr sz="1200" b="0" i="0" u="none" dirty="0">
                <a:solidFill>
                  <a:srgbClr val="000000"/>
                </a:solidFill>
                <a:latin typeface="Times New Roman"/>
                <a:ea typeface="Times New Roman"/>
                <a:cs typeface="Times New Roman"/>
              </a:rPr>
            </a:br>
            <a:r>
              <a:rPr sz="1200" b="0" i="0" u="none" dirty="0" err="1">
                <a:solidFill>
                  <a:srgbClr val="000000"/>
                </a:solidFill>
                <a:latin typeface="Times New Roman"/>
                <a:ea typeface="Times New Roman"/>
                <a:cs typeface="Times New Roman"/>
              </a:rPr>
              <a:t>Vortrag</a:t>
            </a:r>
            <a:r>
              <a:rPr sz="1200" b="0" i="0" u="none" dirty="0">
                <a:solidFill>
                  <a:srgbClr val="000000"/>
                </a:solidFill>
                <a:latin typeface="Times New Roman"/>
                <a:ea typeface="Times New Roman"/>
                <a:cs typeface="Times New Roman"/>
              </a:rPr>
              <a:t>: </a:t>
            </a:r>
            <a:r>
              <a:rPr sz="1200" b="0" i="0" u="none" dirty="0" err="1">
                <a:solidFill>
                  <a:srgbClr val="000000"/>
                </a:solidFill>
                <a:latin typeface="Times New Roman"/>
                <a:ea typeface="Times New Roman"/>
                <a:cs typeface="Times New Roman"/>
              </a:rPr>
              <a:t>iPRES</a:t>
            </a:r>
            <a:r>
              <a:rPr sz="1200" b="0" i="0" u="none" dirty="0">
                <a:solidFill>
                  <a:srgbClr val="000000"/>
                </a:solidFill>
                <a:latin typeface="Times New Roman"/>
                <a:ea typeface="Times New Roman"/>
                <a:cs typeface="Times New Roman"/>
              </a:rPr>
              <a:t> 2021,  Beijing, China;  19.10.2021  - 21.10.2021; in: “</a:t>
            </a:r>
            <a:r>
              <a:rPr sz="1200" b="0" i="1" u="none" dirty="0">
                <a:solidFill>
                  <a:srgbClr val="000000"/>
                </a:solidFill>
                <a:latin typeface="Times New Roman"/>
                <a:ea typeface="Times New Roman"/>
                <a:cs typeface="Times New Roman"/>
              </a:rPr>
              <a:t>Proceedings of the 17th International Conference on Digital Preservation</a:t>
            </a:r>
            <a:r>
              <a:rPr sz="1200" b="0" i="0" u="none" dirty="0">
                <a:solidFill>
                  <a:srgbClr val="000000"/>
                </a:solidFill>
                <a:latin typeface="Times New Roman"/>
                <a:ea typeface="Times New Roman"/>
                <a:cs typeface="Times New Roman"/>
              </a:rPr>
              <a:t>”,  (2021),  S. 34.</a:t>
            </a:r>
            <a:br>
              <a:rPr sz="1200" b="0" i="0" u="none" dirty="0">
                <a:solidFill>
                  <a:srgbClr val="000000"/>
                </a:solidFill>
                <a:latin typeface="Times New Roman"/>
                <a:ea typeface="Times New Roman"/>
                <a:cs typeface="Times New Roman"/>
              </a:rPr>
            </a:br>
            <a:r>
              <a:rPr sz="1200" b="0" i="0" u="none" dirty="0">
                <a:solidFill>
                  <a:srgbClr val="000000"/>
                </a:solidFill>
                <a:latin typeface="Times New Roman"/>
                <a:ea typeface="Times New Roman"/>
                <a:cs typeface="Times New Roman"/>
              </a:rPr>
              <a:t/>
            </a:r>
            <a:br>
              <a:rPr sz="1200" b="0" i="0" u="none" dirty="0">
                <a:solidFill>
                  <a:srgbClr val="000000"/>
                </a:solidFill>
                <a:latin typeface="Times New Roman"/>
                <a:ea typeface="Times New Roman"/>
                <a:cs typeface="Times New Roman"/>
              </a:rPr>
            </a:br>
            <a:r>
              <a:rPr sz="1200" b="0" i="0" u="none" dirty="0">
                <a:solidFill>
                  <a:srgbClr val="000000"/>
                </a:solidFill>
                <a:latin typeface="Times New Roman"/>
                <a:ea typeface="Times New Roman"/>
                <a:cs typeface="Times New Roman"/>
              </a:rPr>
              <a:t/>
            </a:r>
            <a:br>
              <a:rPr sz="1200" b="0" i="0" u="none" dirty="0">
                <a:solidFill>
                  <a:srgbClr val="000000"/>
                </a:solidFill>
                <a:latin typeface="Times New Roman"/>
                <a:ea typeface="Times New Roman"/>
                <a:cs typeface="Times New Roman"/>
              </a:rPr>
            </a:br>
            <a:endParaRPr sz="2400" spc="-13" dirty="0">
              <a:solidFill>
                <a:srgbClr val="2E2C95"/>
              </a:solidFill>
              <a:latin typeface="Arial"/>
              <a:cs typeface="Arial"/>
            </a:endParaRPr>
          </a:p>
        </p:txBody>
      </p:sp>
      <p:sp>
        <p:nvSpPr>
          <p:cNvPr id="7" name="Titel 1"/>
          <p:cNvSpPr txBox="1">
            <a:spLocks/>
          </p:cNvSpPr>
          <p:nvPr/>
        </p:nvSpPr>
        <p:spPr bwMode="auto">
          <a:xfrm>
            <a:off x="709613" y="368300"/>
            <a:ext cx="9905998" cy="11102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4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r>
              <a:rPr lang="de-AT" dirty="0" err="1" smtClean="0">
                <a:latin typeface="Arial" panose="020B0604020202020204" pitchFamily="34" charset="0"/>
                <a:cs typeface="Arial" panose="020B0604020202020204" pitchFamily="34" charset="0"/>
              </a:rPr>
              <a:t>publikation</a:t>
            </a:r>
            <a:endParaRPr lang="de-AT" dirty="0">
              <a:latin typeface="Arial" panose="020B0604020202020204" pitchFamily="34" charset="0"/>
              <a:cs typeface="Arial" panose="020B0604020202020204" pitchFamily="34" charset="0"/>
            </a:endParaRPr>
          </a:p>
        </p:txBody>
      </p:sp>
      <p:sp>
        <p:nvSpPr>
          <p:cNvPr id="9" name="Titel 1"/>
          <p:cNvSpPr txBox="1">
            <a:spLocks/>
          </p:cNvSpPr>
          <p:nvPr/>
        </p:nvSpPr>
        <p:spPr bwMode="auto">
          <a:xfrm>
            <a:off x="709613" y="3320969"/>
            <a:ext cx="9905998" cy="11102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4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r>
              <a:rPr lang="de-AT" dirty="0" smtClean="0">
                <a:latin typeface="Arial" panose="020B0604020202020204" pitchFamily="34" charset="0"/>
                <a:cs typeface="Arial" panose="020B0604020202020204" pitchFamily="34" charset="0"/>
              </a:rPr>
              <a:t>Nächste schritte</a:t>
            </a:r>
            <a:endParaRPr lang="de-AT" dirty="0">
              <a:latin typeface="Arial" panose="020B0604020202020204" pitchFamily="34" charset="0"/>
              <a:cs typeface="Arial" panose="020B0604020202020204" pitchFamily="34" charset="0"/>
            </a:endParaRPr>
          </a:p>
        </p:txBody>
      </p:sp>
      <p:pic>
        <p:nvPicPr>
          <p:cNvPr id="10" name="Grafik 9"/>
          <p:cNvPicPr>
            <a:picLocks noChangeAspect="1"/>
          </p:cNvPicPr>
          <p:nvPr/>
        </p:nvPicPr>
        <p:blipFill>
          <a:blip r:embed="rId2"/>
          <a:stretch/>
        </p:blipFill>
        <p:spPr bwMode="auto">
          <a:xfrm>
            <a:off x="9573697" y="3168330"/>
            <a:ext cx="2516704" cy="3476868"/>
          </a:xfrm>
          <a:prstGeom prst="rect">
            <a:avLst/>
          </a:prstGeom>
        </p:spPr>
      </p:pic>
    </p:spTree>
    <p:extLst>
      <p:ext uri="{BB962C8B-B14F-4D97-AF65-F5344CB8AC3E}">
        <p14:creationId xmlns:p14="http://schemas.microsoft.com/office/powerpoint/2010/main" val="3315901148"/>
      </p:ext>
    </p:extLst>
  </p:cSld>
  <p:clrMapOvr>
    <a:masterClrMapping/>
  </p:clrMapOvr>
  <mc:AlternateContent xmlns:mc="http://schemas.openxmlformats.org/markup-compatibility/2006" xmlns:p14="http://schemas.microsoft.com/office/powerpoint/2010/main">
    <mc:Choice Requires="p14">
      <p:transition spd="slow" p14:dur="2000"/>
    </mc:Choice>
    <mc:Fallback xmlns="" xmlns:m="http://schemas.openxmlformats.org/officeDocument/2006/math" xmlns:w="http://schemas.openxmlformats.org/wordprocessingml/2006/main">
      <p:transition advClick="1"/>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60221761" name=" 460221760"/>
          <p:cNvSpPr/>
          <p:nvPr/>
        </p:nvSpPr>
        <p:spPr bwMode="auto">
          <a:xfrm>
            <a:off x="6063827" y="4006251"/>
            <a:ext cx="254916" cy="365795"/>
          </a:xfrm>
        </p:spPr>
        <p:txBody>
          <a:bodyPr rot="0" spcFirstLastPara="0" vertOverflow="overflow" horzOverflow="clip" vert="horz" wrap="square" lIns="91440" tIns="45720" rIns="91440" bIns="45720" numCol="1" spcCol="0" rtlCol="0" fromWordArt="0" anchor="t" anchorCtr="0" forceAA="0" compatLnSpc="1">
            <a:prstTxWarp prst="textNoShape">
              <a:avLst/>
            </a:prstTxWarp>
            <a:spAutoFit/>
          </a:bodyPr>
          <a:lstStyle/>
          <a:p>
            <a:pPr>
              <a:defRPr/>
            </a:pPr>
            <a:endParaRPr/>
          </a:p>
        </p:txBody>
      </p:sp>
      <p:sp>
        <p:nvSpPr>
          <p:cNvPr id="826975719" name=" 826975718"/>
          <p:cNvSpPr/>
          <p:nvPr/>
        </p:nvSpPr>
        <p:spPr bwMode="auto">
          <a:xfrm>
            <a:off x="6619125" y="3620293"/>
            <a:ext cx="240787" cy="319012"/>
          </a:xfrm>
        </p:spPr>
        <p:txBody>
          <a:bodyPr rot="0" spcFirstLastPara="0" vertOverflow="overflow" horzOverflow="clip" vert="horz" wrap="square" lIns="91440" tIns="45720" rIns="91440" bIns="45720" numCol="1" spcCol="0" rtlCol="0" fromWordArt="0" anchor="t" anchorCtr="0" forceAA="0" compatLnSpc="1">
            <a:prstTxWarp prst="textNoShape">
              <a:avLst/>
            </a:prstTxWarp>
            <a:noAutofit/>
          </a:bodyPr>
          <a:lstStyle/>
          <a:p>
            <a:pPr>
              <a:defRPr/>
            </a:pPr>
            <a:endParaRPr/>
          </a:p>
        </p:txBody>
      </p:sp>
      <p:pic>
        <p:nvPicPr>
          <p:cNvPr id="790923098" name="Grafik 790923097"/>
          <p:cNvPicPr>
            <a:picLocks noChangeAspect="1"/>
          </p:cNvPicPr>
          <p:nvPr/>
        </p:nvPicPr>
        <p:blipFill>
          <a:blip r:embed="rId2"/>
          <a:stretch/>
        </p:blipFill>
        <p:spPr bwMode="auto">
          <a:xfrm>
            <a:off x="686293" y="1275586"/>
            <a:ext cx="11264900" cy="5467787"/>
          </a:xfrm>
          <a:prstGeom prst="rect">
            <a:avLst/>
          </a:prstGeom>
        </p:spPr>
      </p:pic>
      <p:sp>
        <p:nvSpPr>
          <p:cNvPr id="5" name="Titel 1"/>
          <p:cNvSpPr txBox="1">
            <a:spLocks/>
          </p:cNvSpPr>
          <p:nvPr/>
        </p:nvSpPr>
        <p:spPr bwMode="auto">
          <a:xfrm>
            <a:off x="709613" y="368300"/>
            <a:ext cx="9905998" cy="111027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400" b="1" kern="1200" cap="all" baseline="0">
                <a:solidFill>
                  <a:srgbClr val="2F2D96"/>
                </a:solidFill>
                <a:latin typeface="AmsiPro-Regular ☞" panose="020B0A06020201010104" pitchFamily="34" charset="77"/>
                <a:ea typeface="Source Sans Pro" panose="020B0503030403020204" pitchFamily="34" charset="0"/>
                <a:cs typeface="+mj-cs"/>
              </a:defRPr>
            </a:lvl1pPr>
          </a:lstStyle>
          <a:p>
            <a:r>
              <a:rPr lang="de-AT" dirty="0" err="1" smtClean="0">
                <a:latin typeface="Arial" panose="020B0604020202020204" pitchFamily="34" charset="0"/>
                <a:cs typeface="Arial" panose="020B0604020202020204" pitchFamily="34" charset="0"/>
              </a:rPr>
              <a:t>timeline</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1584154"/>
      </p:ext>
    </p:extLst>
  </p:cSld>
  <p:clrMapOvr>
    <a:masterClrMapping/>
  </p:clrMapOvr>
  <mc:AlternateContent xmlns:mc="http://schemas.openxmlformats.org/markup-compatibility/2006" xmlns:p14="http://schemas.microsoft.com/office/powerpoint/2010/main">
    <mc:Choice Requires="p14">
      <p:transition spd="slow" p14:dur="2000"/>
    </mc:Choice>
    <mc:Fallback xmlns="" xmlns:m="http://schemas.openxmlformats.org/officeDocument/2006/math" xmlns:w="http://schemas.openxmlformats.org/wordprocessingml/2006/main">
      <p:transition advClick="1"/>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402080"/>
            <a:ext cx="10337798" cy="4389121"/>
          </a:xfrm>
        </p:spPr>
        <p:txBody>
          <a:bodyPr>
            <a:normAutofit/>
          </a:bodyPr>
          <a:lstStyle/>
          <a:p>
            <a:pPr>
              <a:lnSpc>
                <a:spcPct val="130000"/>
              </a:lnSpc>
              <a:defRPr/>
            </a:pPr>
            <a:r>
              <a:rPr lang="de-AT" dirty="0" smtClean="0">
                <a:solidFill>
                  <a:srgbClr val="2F2D96"/>
                </a:solidFill>
                <a:latin typeface="Arial" panose="020B0604020202020204" pitchFamily="34" charset="0"/>
                <a:cs typeface="Arial" panose="020B0604020202020204" pitchFamily="34" charset="0"/>
              </a:rPr>
              <a:t>Ein Satz pro Teilnehmer*in zur eigenen Person </a:t>
            </a:r>
            <a:endParaRPr lang="de-AT" dirty="0">
              <a:solidFill>
                <a:srgbClr val="2F2D96"/>
              </a:solidFill>
              <a:latin typeface="Arial" panose="020B0604020202020204" pitchFamily="34" charset="0"/>
              <a:cs typeface="Arial" panose="020B0604020202020204" pitchFamily="34" charset="0"/>
            </a:endParaRPr>
          </a:p>
          <a:p>
            <a:pPr marL="0" indent="0">
              <a:buNone/>
              <a:defRPr/>
            </a:pPr>
            <a:endParaRPr lang="de-AT" dirty="0"/>
          </a:p>
        </p:txBody>
      </p:sp>
      <p:sp>
        <p:nvSpPr>
          <p:cNvPr id="5" name="Titel 1"/>
          <p:cNvSpPr>
            <a:spLocks noGrp="1"/>
          </p:cNvSpPr>
          <p:nvPr>
            <p:ph type="title"/>
          </p:nvPr>
        </p:nvSpPr>
        <p:spPr bwMode="auto">
          <a:xfrm>
            <a:off x="709613" y="368300"/>
            <a:ext cx="9905998" cy="1110270"/>
          </a:xfrm>
        </p:spPr>
        <p:txBody>
          <a:bodyPr/>
          <a:lstStyle/>
          <a:p>
            <a:r>
              <a:rPr lang="de-AT" dirty="0" smtClean="0">
                <a:latin typeface="Arial" panose="020B0604020202020204" pitchFamily="34" charset="0"/>
                <a:cs typeface="Arial" panose="020B0604020202020204" pitchFamily="34" charset="0"/>
              </a:rPr>
              <a:t>Vorstellungsrunde</a:t>
            </a:r>
            <a:endParaRPr lang="de-AT" dirty="0">
              <a:latin typeface="Arial" panose="020B0604020202020204" pitchFamily="34" charset="0"/>
              <a:cs typeface="Arial" panose="020B0604020202020204" pitchFamily="34" charset="0"/>
            </a:endParaRPr>
          </a:p>
        </p:txBody>
      </p:sp>
      <p:pic>
        <p:nvPicPr>
          <p:cNvPr id="4" name="Grafik 3"/>
          <p:cNvPicPr>
            <a:picLocks noChangeAspect="1"/>
          </p:cNvPicPr>
          <p:nvPr/>
        </p:nvPicPr>
        <p:blipFill rotWithShape="1">
          <a:blip r:embed="rId2"/>
          <a:srcRect r="1150"/>
          <a:stretch/>
        </p:blipFill>
        <p:spPr>
          <a:xfrm>
            <a:off x="709613" y="1960562"/>
            <a:ext cx="10814843" cy="4497472"/>
          </a:xfrm>
          <a:prstGeom prst="rect">
            <a:avLst/>
          </a:prstGeom>
        </p:spPr>
      </p:pic>
    </p:spTree>
    <p:extLst>
      <p:ext uri="{BB962C8B-B14F-4D97-AF65-F5344CB8AC3E}">
        <p14:creationId xmlns:p14="http://schemas.microsoft.com/office/powerpoint/2010/main" val="1103487572"/>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rPr>
              <a:t>Was sind Ihre Erwartungen an den Workshop? </a:t>
            </a:r>
          </a:p>
          <a:p>
            <a:pPr marL="0" indent="0">
              <a:buNone/>
              <a:defRPr/>
            </a:pPr>
            <a:r>
              <a:rPr lang="de-AT" dirty="0">
                <a:solidFill>
                  <a:srgbClr val="2F2D96"/>
                </a:solidFill>
                <a:latin typeface="Arial" panose="020B0604020202020204" pitchFamily="34" charset="0"/>
                <a:cs typeface="Arial" panose="020B0604020202020204" pitchFamily="34" charset="0"/>
                <a:hlinkClick r:id="rId3"/>
              </a:rPr>
              <a:t>https://</a:t>
            </a:r>
            <a:r>
              <a:rPr lang="de-AT" dirty="0" smtClean="0">
                <a:solidFill>
                  <a:srgbClr val="2F2D96"/>
                </a:solidFill>
                <a:latin typeface="Arial" panose="020B0604020202020204" pitchFamily="34" charset="0"/>
                <a:cs typeface="Arial" panose="020B0604020202020204" pitchFamily="34" charset="0"/>
                <a:hlinkClick r:id="rId3"/>
              </a:rPr>
              <a:t>www.menti.com/zwihauzv3g</a:t>
            </a:r>
            <a:r>
              <a:rPr lang="de-AT" dirty="0" smtClean="0">
                <a:solidFill>
                  <a:srgbClr val="2F2D96"/>
                </a:solidFill>
                <a:latin typeface="Arial" panose="020B0604020202020204" pitchFamily="34" charset="0"/>
                <a:cs typeface="Arial" panose="020B0604020202020204" pitchFamily="34" charset="0"/>
              </a:rPr>
              <a:t> </a:t>
            </a:r>
          </a:p>
          <a:p>
            <a:pPr marL="0" indent="0">
              <a:buNone/>
              <a:defRPr/>
            </a:pP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ICE BREAKER</a:t>
            </a:r>
            <a:endParaRPr lang="de-AT" dirty="0">
              <a:latin typeface="Arial" panose="020B0604020202020204" pitchFamily="34" charset="0"/>
              <a:cs typeface="Arial" panose="020B0604020202020204" pitchFamily="34" charset="0"/>
            </a:endParaRPr>
          </a:p>
        </p:txBody>
      </p:sp>
      <p:pic>
        <p:nvPicPr>
          <p:cNvPr id="2" name="Grafik 1"/>
          <p:cNvPicPr>
            <a:picLocks noChangeAspect="1"/>
          </p:cNvPicPr>
          <p:nvPr/>
        </p:nvPicPr>
        <p:blipFill>
          <a:blip r:embed="rId4"/>
          <a:stretch>
            <a:fillRect/>
          </a:stretch>
        </p:blipFill>
        <p:spPr>
          <a:xfrm>
            <a:off x="8798242" y="1371599"/>
            <a:ext cx="3076575" cy="4457700"/>
          </a:xfrm>
          <a:prstGeom prst="rect">
            <a:avLst/>
          </a:prstGeom>
        </p:spPr>
      </p:pic>
    </p:spTree>
    <p:extLst>
      <p:ext uri="{BB962C8B-B14F-4D97-AF65-F5344CB8AC3E}">
        <p14:creationId xmlns:p14="http://schemas.microsoft.com/office/powerpoint/2010/main" val="1027370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rPr>
              <a:t>Was erwarten wir uns vom Workshop?</a:t>
            </a: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FDA DB-</a:t>
            </a:r>
            <a:r>
              <a:rPr lang="de-AT"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a:t>
            </a:r>
            <a:r>
              <a:rPr lang="de-AT" dirty="0" err="1" smtClean="0">
                <a:latin typeface="Arial" panose="020B0604020202020204" pitchFamily="34" charset="0"/>
                <a:cs typeface="Arial" panose="020B0604020202020204" pitchFamily="34" charset="0"/>
              </a:rPr>
              <a:t>team</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882695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402080"/>
            <a:ext cx="10337798" cy="4389121"/>
          </a:xfrm>
        </p:spPr>
        <p:txBody>
          <a:bodyPr>
            <a:normAutofit/>
          </a:bodyPr>
          <a:lstStyle/>
          <a:p>
            <a:pPr marL="0" indent="0">
              <a:buNone/>
              <a:defRPr/>
            </a:pPr>
            <a:r>
              <a:rPr lang="de-AT" dirty="0">
                <a:latin typeface="Arial" panose="020B0604020202020204" pitchFamily="34" charset="0"/>
                <a:cs typeface="Arial" panose="020B0604020202020204" pitchFamily="34" charset="0"/>
                <a:hlinkClick r:id="rId2"/>
              </a:rPr>
              <a:t>https://</a:t>
            </a:r>
            <a:r>
              <a:rPr lang="de-AT" dirty="0" smtClean="0">
                <a:latin typeface="Arial" panose="020B0604020202020204" pitchFamily="34" charset="0"/>
                <a:cs typeface="Arial" panose="020B0604020202020204" pitchFamily="34" charset="0"/>
                <a:hlinkClick r:id="rId2"/>
              </a:rPr>
              <a:t>docs.google.com/document/d/1hZjwmlQrlSoyb7LOvH_M_sNhMepCW1-3Ai6Yg4rM0WY/edit?usp=sharing</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5" name="Titel 1"/>
          <p:cNvSpPr>
            <a:spLocks noGrp="1"/>
          </p:cNvSpPr>
          <p:nvPr>
            <p:ph type="title"/>
          </p:nvPr>
        </p:nvSpPr>
        <p:spPr bwMode="auto">
          <a:xfrm>
            <a:off x="709613" y="368300"/>
            <a:ext cx="9905998" cy="1110270"/>
          </a:xfrm>
        </p:spPr>
        <p:txBody>
          <a:bodyPr/>
          <a:lstStyle/>
          <a:p>
            <a:r>
              <a:rPr lang="de-AT" dirty="0" err="1" smtClean="0">
                <a:latin typeface="Arial" panose="020B0604020202020204" pitchFamily="34" charset="0"/>
                <a:cs typeface="Arial" panose="020B0604020202020204" pitchFamily="34" charset="0"/>
              </a:rPr>
              <a:t>Kollaboratives</a:t>
            </a:r>
            <a:r>
              <a:rPr lang="de-AT" dirty="0" smtClean="0">
                <a:latin typeface="Arial" panose="020B0604020202020204" pitchFamily="34" charset="0"/>
                <a:cs typeface="Arial" panose="020B0604020202020204" pitchFamily="34" charset="0"/>
              </a:rPr>
              <a:t> arbeiten	</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00493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3"/>
          <a:stretch>
            <a:fillRect/>
          </a:stretch>
        </p:blipFill>
        <p:spPr>
          <a:xfrm>
            <a:off x="7343775" y="2145549"/>
            <a:ext cx="4362450" cy="4238625"/>
          </a:xfrm>
          <a:prstGeom prst="rect">
            <a:avLst/>
          </a:prstGeom>
        </p:spPr>
      </p:pic>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rPr>
              <a:t>In welchem Bereich produzieren Sie Forschungsdaten? </a:t>
            </a:r>
          </a:p>
          <a:p>
            <a:pPr marL="0" indent="0">
              <a:buNone/>
              <a:defRPr/>
            </a:pPr>
            <a:r>
              <a:rPr lang="de-AT" dirty="0">
                <a:solidFill>
                  <a:srgbClr val="2F2D96"/>
                </a:solidFill>
                <a:latin typeface="Arial" panose="020B0604020202020204" pitchFamily="34" charset="0"/>
                <a:cs typeface="Arial" panose="020B0604020202020204" pitchFamily="34" charset="0"/>
                <a:hlinkClick r:id="rId4"/>
              </a:rPr>
              <a:t>https://</a:t>
            </a:r>
            <a:r>
              <a:rPr lang="de-AT" dirty="0" smtClean="0">
                <a:solidFill>
                  <a:srgbClr val="2F2D96"/>
                </a:solidFill>
                <a:latin typeface="Arial" panose="020B0604020202020204" pitchFamily="34" charset="0"/>
                <a:cs typeface="Arial" panose="020B0604020202020204" pitchFamily="34" charset="0"/>
                <a:hlinkClick r:id="rId4"/>
              </a:rPr>
              <a:t>www.menti.com/vvtrk3j9n4</a:t>
            </a:r>
            <a:r>
              <a:rPr lang="de-AT" dirty="0" smtClean="0">
                <a:solidFill>
                  <a:srgbClr val="2F2D96"/>
                </a:solidFill>
                <a:latin typeface="Arial" panose="020B0604020202020204" pitchFamily="34" charset="0"/>
                <a:cs typeface="Arial" panose="020B0604020202020204" pitchFamily="34" charset="0"/>
              </a:rPr>
              <a:t> </a:t>
            </a:r>
            <a:endParaRPr lang="de-AT" dirty="0">
              <a:solidFill>
                <a:srgbClr val="2F2D96"/>
              </a:solidFill>
              <a:latin typeface="Arial" panose="020B0604020202020204" pitchFamily="34" charset="0"/>
              <a:cs typeface="Arial" panose="020B0604020202020204" pitchFamily="34" charset="0"/>
            </a:endParaRPr>
          </a:p>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de-AT" dirty="0" smtClean="0">
                <a:solidFill>
                  <a:srgbClr val="2F2D96"/>
                </a:solidFill>
                <a:latin typeface="Arial" panose="020B0604020202020204" pitchFamily="34" charset="0"/>
                <a:cs typeface="Arial" panose="020B0604020202020204" pitchFamily="34" charset="0"/>
              </a:rPr>
              <a:t>Vorstellung der eigenen Daten</a:t>
            </a: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8088629" cy="1110270"/>
          </a:xfrm>
        </p:spPr>
        <p:txBody>
          <a:bodyPr/>
          <a:lstStyle/>
          <a:p>
            <a:r>
              <a:rPr lang="de-AT" dirty="0" smtClean="0">
                <a:latin typeface="Arial" panose="020B0604020202020204" pitchFamily="34" charset="0"/>
                <a:cs typeface="Arial" panose="020B0604020202020204" pitchFamily="34" charset="0"/>
              </a:rPr>
              <a:t>Vorstellung der </a:t>
            </a:r>
            <a:r>
              <a:rPr lang="de-AT" dirty="0" err="1" smtClean="0">
                <a:latin typeface="Arial" panose="020B0604020202020204" pitchFamily="34" charset="0"/>
                <a:cs typeface="Arial" panose="020B0604020202020204" pitchFamily="34" charset="0"/>
              </a:rPr>
              <a:t>use</a:t>
            </a:r>
            <a:r>
              <a:rPr lang="de-AT" dirty="0" smtClean="0">
                <a:latin typeface="Arial" panose="020B0604020202020204" pitchFamily="34" charset="0"/>
                <a:cs typeface="Arial" panose="020B0604020202020204" pitchFamily="34" charset="0"/>
              </a:rPr>
              <a:t> </a:t>
            </a:r>
            <a:r>
              <a:rPr lang="de-AT" dirty="0" err="1" smtClean="0">
                <a:latin typeface="Arial" panose="020B0604020202020204" pitchFamily="34" charset="0"/>
                <a:cs typeface="Arial" panose="020B0604020202020204" pitchFamily="34" charset="0"/>
              </a:rPr>
              <a:t>cases</a:t>
            </a:r>
            <a:r>
              <a:rPr lang="de-AT" dirty="0" smtClean="0">
                <a:latin typeface="Arial" panose="020B0604020202020204" pitchFamily="34" charset="0"/>
                <a:cs typeface="Arial" panose="020B0604020202020204" pitchFamily="34" charset="0"/>
              </a:rPr>
              <a:t> (optional)</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72846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hlinkClick r:id="rId3"/>
            </a:endParaRPr>
          </a:p>
          <a:p>
            <a:pPr marL="0" indent="0">
              <a:buNone/>
              <a:defRPr/>
            </a:pPr>
            <a:r>
              <a:rPr lang="de-AT" dirty="0" smtClean="0">
                <a:solidFill>
                  <a:srgbClr val="2F2D96"/>
                </a:solidFill>
                <a:latin typeface="Arial" panose="020B0604020202020204" pitchFamily="34" charset="0"/>
                <a:cs typeface="Arial" panose="020B0604020202020204" pitchFamily="34" charset="0"/>
                <a:hlinkClick r:id="rId3"/>
              </a:rPr>
              <a:t>https</a:t>
            </a:r>
            <a:r>
              <a:rPr lang="de-AT" dirty="0">
                <a:solidFill>
                  <a:srgbClr val="2F2D96"/>
                </a:solidFill>
                <a:latin typeface="Arial" panose="020B0604020202020204" pitchFamily="34" charset="0"/>
                <a:cs typeface="Arial" panose="020B0604020202020204" pitchFamily="34" charset="0"/>
                <a:hlinkClick r:id="rId3"/>
              </a:rPr>
              <a:t>://</a:t>
            </a:r>
            <a:r>
              <a:rPr lang="de-AT" dirty="0" smtClean="0">
                <a:solidFill>
                  <a:srgbClr val="2F2D96"/>
                </a:solidFill>
                <a:latin typeface="Arial" panose="020B0604020202020204" pitchFamily="34" charset="0"/>
                <a:cs typeface="Arial" panose="020B0604020202020204" pitchFamily="34" charset="0"/>
                <a:hlinkClick r:id="rId3"/>
              </a:rPr>
              <a:t>dbrepo.ossdip.at/</a:t>
            </a:r>
            <a:r>
              <a:rPr lang="de-AT" dirty="0" smtClean="0">
                <a:solidFill>
                  <a:srgbClr val="2F2D96"/>
                </a:solidFill>
                <a:latin typeface="Arial" panose="020B0604020202020204" pitchFamily="34" charset="0"/>
                <a:cs typeface="Arial" panose="020B0604020202020204" pitchFamily="34" charset="0"/>
              </a:rPr>
              <a:t> </a:t>
            </a: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Gemeinsames </a:t>
            </a:r>
            <a:r>
              <a:rPr lang="de-AT" dirty="0" err="1" smtClean="0">
                <a:latin typeface="Arial" panose="020B0604020202020204" pitchFamily="34" charset="0"/>
                <a:cs typeface="Arial" panose="020B0604020202020204" pitchFamily="34" charset="0"/>
              </a:rPr>
              <a:t>datenupload</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pic>
        <p:nvPicPr>
          <p:cNvPr id="2" name="Grafik 1"/>
          <p:cNvPicPr>
            <a:picLocks noChangeAspect="1"/>
          </p:cNvPicPr>
          <p:nvPr/>
        </p:nvPicPr>
        <p:blipFill rotWithShape="1">
          <a:blip r:embed="rId4"/>
          <a:srcRect b="1658"/>
          <a:stretch/>
        </p:blipFill>
        <p:spPr>
          <a:xfrm>
            <a:off x="4518261" y="1800463"/>
            <a:ext cx="6965478" cy="4085988"/>
          </a:xfrm>
          <a:prstGeom prst="rect">
            <a:avLst/>
          </a:prstGeom>
        </p:spPr>
      </p:pic>
    </p:spTree>
    <p:extLst>
      <p:ext uri="{BB962C8B-B14F-4D97-AF65-F5344CB8AC3E}">
        <p14:creationId xmlns:p14="http://schemas.microsoft.com/office/powerpoint/2010/main" val="32809228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rPr>
              <a:t>Sprache des Workshops</a:t>
            </a: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Umfrage</a:t>
            </a:r>
            <a:endParaRPr lang="de-AT" dirty="0">
              <a:latin typeface="Arial" panose="020B0604020202020204" pitchFamily="34" charset="0"/>
              <a:cs typeface="Arial" panose="020B0604020202020204" pitchFamily="34" charset="0"/>
            </a:endParaRPr>
          </a:p>
        </p:txBody>
      </p:sp>
      <p:pic>
        <p:nvPicPr>
          <p:cNvPr id="2" name="Grafik 1"/>
          <p:cNvPicPr>
            <a:picLocks noChangeAspect="1"/>
          </p:cNvPicPr>
          <p:nvPr/>
        </p:nvPicPr>
        <p:blipFill>
          <a:blip r:embed="rId3"/>
          <a:stretch>
            <a:fillRect/>
          </a:stretch>
        </p:blipFill>
        <p:spPr>
          <a:xfrm>
            <a:off x="7558410" y="949555"/>
            <a:ext cx="3545512" cy="5856661"/>
          </a:xfrm>
          <a:prstGeom prst="rect">
            <a:avLst/>
          </a:prstGeom>
        </p:spPr>
      </p:pic>
    </p:spTree>
    <p:extLst>
      <p:ext uri="{BB962C8B-B14F-4D97-AF65-F5344CB8AC3E}">
        <p14:creationId xmlns:p14="http://schemas.microsoft.com/office/powerpoint/2010/main" val="19254873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pic>
        <p:nvPicPr>
          <p:cNvPr id="13" name="Grafik 12"/>
          <p:cNvPicPr>
            <a:picLocks noChangeAspect="1"/>
          </p:cNvPicPr>
          <p:nvPr/>
        </p:nvPicPr>
        <p:blipFill rotWithShape="1">
          <a:blip r:embed="rId3"/>
          <a:srcRect l="706" t="1675" r="2202"/>
          <a:stretch/>
        </p:blipFill>
        <p:spPr>
          <a:xfrm>
            <a:off x="304800" y="0"/>
            <a:ext cx="11887200" cy="6781193"/>
          </a:xfrm>
          <a:prstGeom prst="rect">
            <a:avLst/>
          </a:prstGeom>
        </p:spPr>
      </p:pic>
    </p:spTree>
    <p:extLst>
      <p:ext uri="{BB962C8B-B14F-4D97-AF65-F5344CB8AC3E}">
        <p14:creationId xmlns:p14="http://schemas.microsoft.com/office/powerpoint/2010/main" val="34909944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el 1"/>
          <p:cNvSpPr>
            <a:spLocks noGrp="1"/>
          </p:cNvSpPr>
          <p:nvPr>
            <p:ph type="title"/>
          </p:nvPr>
        </p:nvSpPr>
        <p:spPr bwMode="auto">
          <a:xfrm>
            <a:off x="709613" y="368300"/>
            <a:ext cx="9905998" cy="1110270"/>
          </a:xfrm>
        </p:spPr>
        <p:txBody>
          <a:bodyPr/>
          <a:lstStyle/>
          <a:p>
            <a:r>
              <a:rPr lang="de-AT" dirty="0" smtClean="0">
                <a:latin typeface="Arial" panose="020B0604020202020204" pitchFamily="34" charset="0"/>
                <a:cs typeface="Arial" panose="020B0604020202020204" pitchFamily="34" charset="0"/>
              </a:rPr>
              <a:t>Timeline pilot-phase</a:t>
            </a:r>
            <a:endParaRPr lang="de-AT" dirty="0">
              <a:latin typeface="Arial" panose="020B0604020202020204" pitchFamily="34" charset="0"/>
              <a:cs typeface="Arial" panose="020B0604020202020204" pitchFamily="34" charset="0"/>
            </a:endParaRPr>
          </a:p>
        </p:txBody>
      </p:sp>
      <p:graphicFrame>
        <p:nvGraphicFramePr>
          <p:cNvPr id="6" name="Diagramm 5"/>
          <p:cNvGraphicFramePr/>
          <p:nvPr>
            <p:extLst>
              <p:ext uri="{D42A27DB-BD31-4B8C-83A1-F6EECF244321}">
                <p14:modId xmlns:p14="http://schemas.microsoft.com/office/powerpoint/2010/main" val="64388327"/>
              </p:ext>
            </p:extLst>
          </p:nvPr>
        </p:nvGraphicFramePr>
        <p:xfrm>
          <a:off x="115504" y="923435"/>
          <a:ext cx="12076496" cy="58758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517150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 name="Inhaltsplatzhalter 1"/>
          <p:cNvGraphicFramePr>
            <a:graphicFrameLocks noGrp="1"/>
          </p:cNvGraphicFramePr>
          <p:nvPr>
            <p:ph idx="1"/>
            <p:extLst>
              <p:ext uri="{D42A27DB-BD31-4B8C-83A1-F6EECF244321}">
                <p14:modId xmlns:p14="http://schemas.microsoft.com/office/powerpoint/2010/main" val="3880403625"/>
              </p:ext>
            </p:extLst>
          </p:nvPr>
        </p:nvGraphicFramePr>
        <p:xfrm>
          <a:off x="709614" y="1371599"/>
          <a:ext cx="10882618" cy="50125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2" name="Titel 1"/>
          <p:cNvSpPr>
            <a:spLocks noGrp="1"/>
          </p:cNvSpPr>
          <p:nvPr>
            <p:ph type="title"/>
          </p:nvPr>
        </p:nvSpPr>
        <p:spPr>
          <a:xfrm>
            <a:off x="709613" y="368300"/>
            <a:ext cx="9905998" cy="1110270"/>
          </a:xfrm>
        </p:spPr>
        <p:txBody>
          <a:bodyPr/>
          <a:lstStyle/>
          <a:p>
            <a:r>
              <a:rPr lang="de-AT" dirty="0" err="1" smtClean="0">
                <a:latin typeface="Arial" panose="020B0604020202020204" pitchFamily="34" charset="0"/>
                <a:cs typeface="Arial" panose="020B0604020202020204" pitchFamily="34" charset="0"/>
              </a:rPr>
              <a:t>agenda</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37001898"/>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a:bodyPr>
          <a:lstStyle/>
          <a:p>
            <a:pPr marL="0" indent="0">
              <a:buNone/>
              <a:defRPr/>
            </a:pPr>
            <a:endParaRPr lang="de-AT" dirty="0" smtClean="0">
              <a:solidFill>
                <a:srgbClr val="2F2D96"/>
              </a:solidFill>
              <a:latin typeface="Arial" panose="020B0604020202020204" pitchFamily="34" charset="0"/>
              <a:cs typeface="Arial" panose="020B0604020202020204" pitchFamily="34" charset="0"/>
            </a:endParaRPr>
          </a:p>
          <a:p>
            <a:pPr marL="0" indent="0">
              <a:buNone/>
              <a:defRPr/>
            </a:pPr>
            <a:r>
              <a:rPr lang="de-AT" dirty="0" smtClean="0">
                <a:solidFill>
                  <a:srgbClr val="2F2D96"/>
                </a:solidFill>
                <a:latin typeface="Arial" panose="020B0604020202020204" pitchFamily="34" charset="0"/>
                <a:cs typeface="Arial" panose="020B0604020202020204" pitchFamily="34" charset="0"/>
              </a:rPr>
              <a:t>Eigene Forschungsdaten mitgebracht? </a:t>
            </a:r>
            <a:endParaRPr lang="de-AT" dirty="0">
              <a:solidFill>
                <a:srgbClr val="2F2D96"/>
              </a:solidFill>
              <a:latin typeface="Arial" panose="020B0604020202020204" pitchFamily="34" charset="0"/>
              <a:cs typeface="Arial" panose="020B0604020202020204" pitchFamily="34" charset="0"/>
            </a:endParaRPr>
          </a:p>
        </p:txBody>
      </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Umfrage</a:t>
            </a:r>
            <a:endParaRPr lang="de-AT" dirty="0">
              <a:latin typeface="Arial" panose="020B0604020202020204" pitchFamily="34" charset="0"/>
              <a:cs typeface="Arial" panose="020B0604020202020204" pitchFamily="34" charset="0"/>
            </a:endParaRPr>
          </a:p>
        </p:txBody>
      </p:sp>
      <p:pic>
        <p:nvPicPr>
          <p:cNvPr id="2" name="Grafik 1"/>
          <p:cNvPicPr>
            <a:picLocks noChangeAspect="1"/>
          </p:cNvPicPr>
          <p:nvPr/>
        </p:nvPicPr>
        <p:blipFill>
          <a:blip r:embed="rId3"/>
          <a:stretch>
            <a:fillRect/>
          </a:stretch>
        </p:blipFill>
        <p:spPr>
          <a:xfrm>
            <a:off x="8172450" y="1095779"/>
            <a:ext cx="3133725" cy="5564213"/>
          </a:xfrm>
          <a:prstGeom prst="rect">
            <a:avLst/>
          </a:prstGeom>
        </p:spPr>
      </p:pic>
    </p:spTree>
    <p:extLst>
      <p:ext uri="{BB962C8B-B14F-4D97-AF65-F5344CB8AC3E}">
        <p14:creationId xmlns:p14="http://schemas.microsoft.com/office/powerpoint/2010/main" val="11018380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371599"/>
            <a:ext cx="10882618" cy="5012575"/>
          </a:xfrm>
        </p:spPr>
        <p:txBody>
          <a:bodyPr>
            <a:normAutofit lnSpcReduction="10000"/>
          </a:bodyPr>
          <a:lstStyle/>
          <a:p>
            <a:pPr marL="0" indent="0">
              <a:buNone/>
              <a:defRPr/>
            </a:pPr>
            <a:r>
              <a:rPr lang="de-DE" b="1" dirty="0">
                <a:solidFill>
                  <a:srgbClr val="2F2D96"/>
                </a:solidFill>
                <a:latin typeface="Arial" panose="020B0604020202020204" pitchFamily="34" charset="0"/>
                <a:cs typeface="Arial" panose="020B0604020202020204" pitchFamily="34" charset="0"/>
              </a:rPr>
              <a:t>Lead: </a:t>
            </a:r>
            <a:r>
              <a:rPr lang="de-DE" dirty="0">
                <a:solidFill>
                  <a:srgbClr val="2F2D96"/>
                </a:solidFill>
                <a:latin typeface="Arial" panose="020B0604020202020204" pitchFamily="34" charset="0"/>
                <a:cs typeface="Arial" panose="020B0604020202020204" pitchFamily="34" charset="0"/>
              </a:rPr>
              <a:t>TU Graz</a:t>
            </a:r>
            <a:endParaRPr dirty="0">
              <a:solidFill>
                <a:srgbClr val="2F2D96"/>
              </a:solidFill>
              <a:latin typeface="Arial" panose="020B0604020202020204" pitchFamily="34" charset="0"/>
              <a:cs typeface="Arial" panose="020B0604020202020204" pitchFamily="34" charset="0"/>
            </a:endParaRPr>
          </a:p>
          <a:p>
            <a:pPr marL="0" indent="0">
              <a:buNone/>
              <a:defRPr/>
            </a:pPr>
            <a:r>
              <a:rPr lang="de-DE" b="1" dirty="0">
                <a:solidFill>
                  <a:srgbClr val="2F2D96"/>
                </a:solidFill>
                <a:latin typeface="Arial" panose="020B0604020202020204" pitchFamily="34" charset="0"/>
                <a:cs typeface="Arial" panose="020B0604020202020204" pitchFamily="34" charset="0"/>
              </a:rPr>
              <a:t>Timeline: </a:t>
            </a:r>
            <a:r>
              <a:rPr lang="de-DE" dirty="0" smtClean="0">
                <a:solidFill>
                  <a:srgbClr val="2F2D96"/>
                </a:solidFill>
                <a:latin typeface="Arial" panose="020B0604020202020204" pitchFamily="34" charset="0"/>
                <a:cs typeface="Arial" panose="020B0604020202020204" pitchFamily="34" charset="0"/>
              </a:rPr>
              <a:t>Januar </a:t>
            </a:r>
            <a:r>
              <a:rPr lang="de-DE" dirty="0">
                <a:solidFill>
                  <a:srgbClr val="2F2D96"/>
                </a:solidFill>
                <a:latin typeface="Arial" panose="020B0604020202020204" pitchFamily="34" charset="0"/>
                <a:cs typeface="Arial" panose="020B0604020202020204" pitchFamily="34" charset="0"/>
              </a:rPr>
              <a:t>2020 – </a:t>
            </a:r>
            <a:r>
              <a:rPr lang="de-DE" dirty="0" smtClean="0">
                <a:solidFill>
                  <a:srgbClr val="2F2D96"/>
                </a:solidFill>
                <a:latin typeface="Arial" panose="020B0604020202020204" pitchFamily="34" charset="0"/>
                <a:cs typeface="Arial" panose="020B0604020202020204" pitchFamily="34" charset="0"/>
              </a:rPr>
              <a:t>Dezember </a:t>
            </a:r>
            <a:r>
              <a:rPr lang="de-DE" dirty="0">
                <a:solidFill>
                  <a:srgbClr val="2F2D96"/>
                </a:solidFill>
                <a:latin typeface="Arial" panose="020B0604020202020204" pitchFamily="34" charset="0"/>
                <a:cs typeface="Arial" panose="020B0604020202020204" pitchFamily="34" charset="0"/>
              </a:rPr>
              <a:t>2022</a:t>
            </a:r>
            <a:endParaRPr dirty="0">
              <a:solidFill>
                <a:srgbClr val="2F2D96"/>
              </a:solidFill>
              <a:latin typeface="Arial" panose="020B0604020202020204" pitchFamily="34" charset="0"/>
              <a:cs typeface="Arial" panose="020B0604020202020204" pitchFamily="34" charset="0"/>
            </a:endParaRPr>
          </a:p>
          <a:p>
            <a:pPr marL="0" indent="0">
              <a:buNone/>
              <a:defRPr/>
            </a:pPr>
            <a:r>
              <a:rPr lang="de-DE" b="1" dirty="0" smtClean="0">
                <a:solidFill>
                  <a:srgbClr val="2F2D96"/>
                </a:solidFill>
                <a:latin typeface="Arial" panose="020B0604020202020204" pitchFamily="34" charset="0"/>
                <a:cs typeface="Arial" panose="020B0604020202020204" pitchFamily="34" charset="0"/>
              </a:rPr>
              <a:t>Förderung: </a:t>
            </a:r>
            <a:r>
              <a:rPr lang="de-DE" dirty="0" smtClean="0">
                <a:solidFill>
                  <a:srgbClr val="2F2D96"/>
                </a:solidFill>
                <a:latin typeface="Arial" panose="020B0604020202020204" pitchFamily="34" charset="0"/>
                <a:cs typeface="Arial" panose="020B0604020202020204" pitchFamily="34" charset="0"/>
              </a:rPr>
              <a:t>Bundesministerium für Bildung, Wissenschaft und Forschung (BMBWF</a:t>
            </a:r>
            <a:r>
              <a:rPr lang="de-DE" dirty="0">
                <a:solidFill>
                  <a:srgbClr val="2F2D96"/>
                </a:solidFill>
                <a:latin typeface="Arial" panose="020B0604020202020204" pitchFamily="34" charset="0"/>
                <a:cs typeface="Arial" panose="020B0604020202020204" pitchFamily="34" charset="0"/>
              </a:rPr>
              <a:t>)</a:t>
            </a:r>
            <a:endParaRPr dirty="0">
              <a:solidFill>
                <a:srgbClr val="2F2D96"/>
              </a:solidFill>
              <a:latin typeface="Arial" panose="020B0604020202020204" pitchFamily="34" charset="0"/>
              <a:cs typeface="Arial" panose="020B0604020202020204" pitchFamily="34" charset="0"/>
            </a:endParaRPr>
          </a:p>
          <a:p>
            <a:pPr marL="0" indent="0">
              <a:buNone/>
              <a:defRPr/>
            </a:pPr>
            <a:r>
              <a:rPr lang="de-DE" b="1" dirty="0" smtClean="0">
                <a:solidFill>
                  <a:srgbClr val="2F2D96"/>
                </a:solidFill>
                <a:latin typeface="Arial" panose="020B0604020202020204" pitchFamily="34" charset="0"/>
                <a:cs typeface="Arial" panose="020B0604020202020204" pitchFamily="34" charset="0"/>
              </a:rPr>
              <a:t>Partner: </a:t>
            </a:r>
            <a:endParaRPr b="1" dirty="0">
              <a:solidFill>
                <a:srgbClr val="2F2D96"/>
              </a:solidFill>
              <a:latin typeface="Arial" panose="020B0604020202020204" pitchFamily="34" charset="0"/>
              <a:cs typeface="Arial" panose="020B0604020202020204" pitchFamily="34" charset="0"/>
            </a:endParaRPr>
          </a:p>
          <a:p>
            <a:pPr marL="0" indent="0">
              <a:buNone/>
              <a:defRPr/>
            </a:pPr>
            <a:endParaRPr lang="de-DE" dirty="0">
              <a:solidFill>
                <a:srgbClr val="2F2D96"/>
              </a:solidFill>
              <a:latin typeface="Arial" panose="020B0604020202020204" pitchFamily="34" charset="0"/>
              <a:cs typeface="Arial" panose="020B0604020202020204" pitchFamily="34" charset="0"/>
            </a:endParaRPr>
          </a:p>
          <a:p>
            <a:pPr marL="0" indent="0">
              <a:buNone/>
              <a:defRPr/>
            </a:pPr>
            <a:r>
              <a:rPr lang="en-US"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Förderung</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der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Zusammenarbeit</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zwischen</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österreichischen</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Universitäten</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bei</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der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Entwicklung</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kohärenter</a:t>
            </a:r>
            <a:r>
              <a:rPr lang="en-US" i="1" dirty="0" smtClean="0">
                <a:solidFill>
                  <a:srgbClr val="2F2D96"/>
                </a:solidFill>
                <a:latin typeface="Arial" panose="020B0604020202020204" pitchFamily="34" charset="0"/>
                <a:cs typeface="Arial" panose="020B0604020202020204" pitchFamily="34" charset="0"/>
                <a:sym typeface="Wingdings" panose="05000000000000000000" pitchFamily="2" charset="2"/>
              </a:rPr>
              <a:t> und solider </a:t>
            </a:r>
            <a:r>
              <a:rPr lang="en-US" i="1" dirty="0" err="1" smtClean="0">
                <a:solidFill>
                  <a:srgbClr val="2F2D96"/>
                </a:solidFill>
                <a:latin typeface="Arial" panose="020B0604020202020204" pitchFamily="34" charset="0"/>
                <a:cs typeface="Arial" panose="020B0604020202020204" pitchFamily="34" charset="0"/>
                <a:sym typeface="Wingdings" panose="05000000000000000000" pitchFamily="2" charset="2"/>
              </a:rPr>
              <a:t>Forschungsdatenmanagement-Dienste</a:t>
            </a:r>
            <a:endParaRPr lang="de-DE" i="1" dirty="0">
              <a:solidFill>
                <a:srgbClr val="2F2D96"/>
              </a:solidFill>
              <a:latin typeface="Arial" panose="020B0604020202020204" pitchFamily="34" charset="0"/>
              <a:cs typeface="Arial" panose="020B0604020202020204" pitchFamily="34" charset="0"/>
            </a:endParaRPr>
          </a:p>
          <a:p>
            <a:pPr marL="0" indent="0">
              <a:buNone/>
              <a:defRPr/>
            </a:pPr>
            <a:r>
              <a:rPr lang="en-US" dirty="0" smtClean="0">
                <a:solidFill>
                  <a:srgbClr val="2F2D96"/>
                </a:solidFill>
                <a:latin typeface="Arial" panose="020B0604020202020204" pitchFamily="34" charset="0"/>
                <a:cs typeface="Arial" panose="020B0604020202020204" pitchFamily="34" charset="0"/>
                <a:sym typeface="Wingdings" panose="05000000000000000000" pitchFamily="2" charset="2"/>
              </a:rPr>
              <a:t> </a:t>
            </a:r>
            <a:r>
              <a:rPr lang="en-US" i="1" dirty="0" err="1" smtClean="0">
                <a:solidFill>
                  <a:srgbClr val="2F2D96"/>
                </a:solidFill>
                <a:latin typeface="Arial" panose="020B0604020202020204" pitchFamily="34" charset="0"/>
                <a:cs typeface="Arial" panose="020B0604020202020204" pitchFamily="34" charset="0"/>
              </a:rPr>
              <a:t>Gemeinsam</a:t>
            </a:r>
            <a:r>
              <a:rPr lang="en-US" i="1" dirty="0" smtClean="0">
                <a:solidFill>
                  <a:srgbClr val="2F2D96"/>
                </a:solidFill>
                <a:latin typeface="Arial" panose="020B0604020202020204" pitchFamily="34" charset="0"/>
                <a:cs typeface="Arial" panose="020B0604020202020204" pitchFamily="34" charset="0"/>
              </a:rPr>
              <a:t> die </a:t>
            </a:r>
            <a:r>
              <a:rPr lang="en-US" i="1" dirty="0" err="1" smtClean="0">
                <a:solidFill>
                  <a:srgbClr val="2F2D96"/>
                </a:solidFill>
                <a:latin typeface="Arial" panose="020B0604020202020204" pitchFamily="34" charset="0"/>
                <a:cs typeface="Arial" panose="020B0604020202020204" pitchFamily="34" charset="0"/>
              </a:rPr>
              <a:t>Voraussetzungen</a:t>
            </a:r>
            <a:r>
              <a:rPr lang="en-US" i="1" dirty="0" smtClean="0">
                <a:solidFill>
                  <a:srgbClr val="2F2D96"/>
                </a:solidFill>
                <a:latin typeface="Arial" panose="020B0604020202020204" pitchFamily="34" charset="0"/>
                <a:cs typeface="Arial" panose="020B0604020202020204" pitchFamily="34" charset="0"/>
              </a:rPr>
              <a:t> </a:t>
            </a:r>
            <a:r>
              <a:rPr lang="en-US" i="1" dirty="0" err="1" smtClean="0">
                <a:solidFill>
                  <a:srgbClr val="2F2D96"/>
                </a:solidFill>
                <a:latin typeface="Arial" panose="020B0604020202020204" pitchFamily="34" charset="0"/>
                <a:cs typeface="Arial" panose="020B0604020202020204" pitchFamily="34" charset="0"/>
              </a:rPr>
              <a:t>für</a:t>
            </a:r>
            <a:r>
              <a:rPr lang="en-US" i="1" dirty="0" smtClean="0">
                <a:solidFill>
                  <a:srgbClr val="2F2D96"/>
                </a:solidFill>
                <a:latin typeface="Arial" panose="020B0604020202020204" pitchFamily="34" charset="0"/>
                <a:cs typeface="Arial" panose="020B0604020202020204" pitchFamily="34" charset="0"/>
              </a:rPr>
              <a:t> die </a:t>
            </a:r>
            <a:r>
              <a:rPr lang="en-US" i="1" dirty="0" err="1" smtClean="0">
                <a:solidFill>
                  <a:srgbClr val="2F2D96"/>
                </a:solidFill>
                <a:latin typeface="Arial" panose="020B0604020202020204" pitchFamily="34" charset="0"/>
                <a:cs typeface="Arial" panose="020B0604020202020204" pitchFamily="34" charset="0"/>
              </a:rPr>
              <a:t>Zukunft</a:t>
            </a:r>
            <a:r>
              <a:rPr lang="en-US" i="1" dirty="0" smtClean="0">
                <a:solidFill>
                  <a:srgbClr val="2F2D96"/>
                </a:solidFill>
                <a:latin typeface="Arial" panose="020B0604020202020204" pitchFamily="34" charset="0"/>
                <a:cs typeface="Arial" panose="020B0604020202020204" pitchFamily="34" charset="0"/>
              </a:rPr>
              <a:t> der </a:t>
            </a:r>
            <a:r>
              <a:rPr lang="en-US" i="1" dirty="0" err="1" smtClean="0">
                <a:solidFill>
                  <a:srgbClr val="2F2D96"/>
                </a:solidFill>
                <a:latin typeface="Arial" panose="020B0604020202020204" pitchFamily="34" charset="0"/>
                <a:cs typeface="Arial" panose="020B0604020202020204" pitchFamily="34" charset="0"/>
              </a:rPr>
              <a:t>datengetriebenen</a:t>
            </a:r>
            <a:r>
              <a:rPr lang="en-US" i="1" dirty="0" smtClean="0">
                <a:solidFill>
                  <a:srgbClr val="2F2D96"/>
                </a:solidFill>
                <a:latin typeface="Arial" panose="020B0604020202020204" pitchFamily="34" charset="0"/>
                <a:cs typeface="Arial" panose="020B0604020202020204" pitchFamily="34" charset="0"/>
              </a:rPr>
              <a:t> </a:t>
            </a:r>
            <a:r>
              <a:rPr lang="en-US" i="1" dirty="0" err="1" smtClean="0">
                <a:solidFill>
                  <a:srgbClr val="2F2D96"/>
                </a:solidFill>
                <a:latin typeface="Arial" panose="020B0604020202020204" pitchFamily="34" charset="0"/>
                <a:cs typeface="Arial" panose="020B0604020202020204" pitchFamily="34" charset="0"/>
              </a:rPr>
              <a:t>Wissenschaft</a:t>
            </a:r>
            <a:r>
              <a:rPr lang="en-US" i="1" dirty="0" smtClean="0">
                <a:solidFill>
                  <a:srgbClr val="2F2D96"/>
                </a:solidFill>
                <a:latin typeface="Arial" panose="020B0604020202020204" pitchFamily="34" charset="0"/>
                <a:cs typeface="Arial" panose="020B0604020202020204" pitchFamily="34" charset="0"/>
              </a:rPr>
              <a:t> </a:t>
            </a:r>
            <a:r>
              <a:rPr lang="en-US" i="1" dirty="0" err="1" smtClean="0">
                <a:solidFill>
                  <a:srgbClr val="2F2D96"/>
                </a:solidFill>
                <a:latin typeface="Arial" panose="020B0604020202020204" pitchFamily="34" charset="0"/>
                <a:cs typeface="Arial" panose="020B0604020202020204" pitchFamily="34" charset="0"/>
              </a:rPr>
              <a:t>schaffen</a:t>
            </a:r>
            <a:r>
              <a:rPr lang="en-US" i="1" dirty="0" smtClean="0">
                <a:solidFill>
                  <a:srgbClr val="2F2D96"/>
                </a:solidFill>
                <a:latin typeface="Arial" panose="020B0604020202020204" pitchFamily="34" charset="0"/>
                <a:cs typeface="Arial" panose="020B0604020202020204" pitchFamily="34" charset="0"/>
              </a:rPr>
              <a:t> </a:t>
            </a:r>
            <a:endParaRPr lang="de-AT" i="1" dirty="0">
              <a:solidFill>
                <a:srgbClr val="2F2D96"/>
              </a:solidFill>
              <a:latin typeface="Arial" panose="020B0604020202020204" pitchFamily="34" charset="0"/>
              <a:cs typeface="Arial" panose="020B0604020202020204" pitchFamily="34" charset="0"/>
            </a:endParaRPr>
          </a:p>
        </p:txBody>
      </p:sp>
      <p:grpSp>
        <p:nvGrpSpPr>
          <p:cNvPr id="5" name="Gruppieren 4"/>
          <p:cNvGrpSpPr/>
          <p:nvPr/>
        </p:nvGrpSpPr>
        <p:grpSpPr bwMode="auto">
          <a:xfrm>
            <a:off x="2384802" y="3381843"/>
            <a:ext cx="8784976" cy="656783"/>
            <a:chOff x="1631504" y="2603639"/>
            <a:chExt cx="8784976" cy="656782"/>
          </a:xfrm>
        </p:grpSpPr>
        <p:pic>
          <p:nvPicPr>
            <p:cNvPr id="6" name="Grafik 5"/>
            <p:cNvPicPr>
              <a:picLocks noChangeAspect="1"/>
            </p:cNvPicPr>
            <p:nvPr/>
          </p:nvPicPr>
          <p:blipFill>
            <a:blip r:embed="rId3"/>
            <a:stretch/>
          </p:blipFill>
          <p:spPr bwMode="auto">
            <a:xfrm>
              <a:off x="6110539" y="2778815"/>
              <a:ext cx="1782847" cy="184260"/>
            </a:xfrm>
            <a:prstGeom prst="rect">
              <a:avLst/>
            </a:prstGeom>
          </p:spPr>
        </p:pic>
        <p:pic>
          <p:nvPicPr>
            <p:cNvPr id="7" name="Grafik 6"/>
            <p:cNvPicPr>
              <a:picLocks noChangeAspect="1"/>
            </p:cNvPicPr>
            <p:nvPr/>
          </p:nvPicPr>
          <p:blipFill>
            <a:blip r:embed="rId4"/>
            <a:stretch/>
          </p:blipFill>
          <p:spPr bwMode="auto">
            <a:xfrm>
              <a:off x="5345892" y="2603639"/>
              <a:ext cx="678100" cy="465321"/>
            </a:xfrm>
            <a:prstGeom prst="rect">
              <a:avLst/>
            </a:prstGeom>
          </p:spPr>
        </p:pic>
        <p:pic>
          <p:nvPicPr>
            <p:cNvPr id="8" name="Grafik 7"/>
            <p:cNvPicPr>
              <a:picLocks noChangeAspect="1"/>
            </p:cNvPicPr>
            <p:nvPr/>
          </p:nvPicPr>
          <p:blipFill>
            <a:blip r:embed="rId5"/>
            <a:stretch/>
          </p:blipFill>
          <p:spPr bwMode="auto">
            <a:xfrm>
              <a:off x="4210695" y="2690209"/>
              <a:ext cx="1021209" cy="265681"/>
            </a:xfrm>
            <a:prstGeom prst="rect">
              <a:avLst/>
            </a:prstGeom>
          </p:spPr>
        </p:pic>
        <p:pic>
          <p:nvPicPr>
            <p:cNvPr id="9" name="Grafik 8"/>
            <p:cNvPicPr>
              <a:picLocks noChangeAspect="1"/>
            </p:cNvPicPr>
            <p:nvPr/>
          </p:nvPicPr>
          <p:blipFill>
            <a:blip r:embed="rId6"/>
            <a:stretch/>
          </p:blipFill>
          <p:spPr bwMode="auto">
            <a:xfrm>
              <a:off x="2860994" y="2690209"/>
              <a:ext cx="1218782" cy="337935"/>
            </a:xfrm>
            <a:prstGeom prst="rect">
              <a:avLst/>
            </a:prstGeom>
          </p:spPr>
        </p:pic>
        <p:pic>
          <p:nvPicPr>
            <p:cNvPr id="10" name="Grafik 9"/>
            <p:cNvPicPr>
              <a:picLocks noChangeAspect="1"/>
            </p:cNvPicPr>
            <p:nvPr/>
          </p:nvPicPr>
          <p:blipFill>
            <a:blip r:embed="rId7"/>
            <a:stretch/>
          </p:blipFill>
          <p:spPr bwMode="auto">
            <a:xfrm>
              <a:off x="1631504" y="2691461"/>
              <a:ext cx="1076333" cy="407680"/>
            </a:xfrm>
            <a:prstGeom prst="rect">
              <a:avLst/>
            </a:prstGeom>
          </p:spPr>
        </p:pic>
        <p:sp>
          <p:nvSpPr>
            <p:cNvPr id="11" name="Textfeld 10"/>
            <p:cNvSpPr txBox="1"/>
            <p:nvPr/>
          </p:nvSpPr>
          <p:spPr bwMode="auto">
            <a:xfrm>
              <a:off x="7968208" y="2675647"/>
              <a:ext cx="2448272" cy="584774"/>
            </a:xfrm>
            <a:prstGeom prst="rect">
              <a:avLst/>
            </a:prstGeom>
            <a:noFill/>
          </p:spPr>
          <p:txBody>
            <a:bodyPr wrap="square" rtlCol="0">
              <a:spAutoFit/>
            </a:bodyPr>
            <a:lstStyle/>
            <a:p>
              <a:pPr>
                <a:defRPr/>
              </a:pPr>
              <a:r>
                <a:rPr lang="de-DE" sz="1600" dirty="0" smtClean="0">
                  <a:solidFill>
                    <a:srgbClr val="2F2D96"/>
                  </a:solidFill>
                  <a:latin typeface="Arial" panose="020B0604020202020204" pitchFamily="34" charset="0"/>
                  <a:ea typeface="Source Sans Pro" panose="020B0503030403020204" pitchFamily="34" charset="0"/>
                  <a:cs typeface="Arial" panose="020B0604020202020204" pitchFamily="34" charset="0"/>
                </a:rPr>
                <a:t>+ 23 </a:t>
              </a:r>
              <a:r>
                <a:rPr lang="de-DE" sz="1600" dirty="0" err="1">
                  <a:solidFill>
                    <a:srgbClr val="2F2D96"/>
                  </a:solidFill>
                  <a:latin typeface="Arial" panose="020B0604020202020204" pitchFamily="34" charset="0"/>
                  <a:ea typeface="Source Sans Pro" panose="020B0503030403020204" pitchFamily="34" charset="0"/>
                  <a:cs typeface="Arial" panose="020B0604020202020204" pitchFamily="34" charset="0"/>
                </a:rPr>
                <a:t>associated</a:t>
              </a:r>
              <a:r>
                <a:rPr lang="de-DE" sz="1600" dirty="0">
                  <a:solidFill>
                    <a:srgbClr val="2F2D96"/>
                  </a:solidFill>
                  <a:latin typeface="Arial" panose="020B0604020202020204" pitchFamily="34" charset="0"/>
                  <a:ea typeface="Source Sans Pro" panose="020B0503030403020204" pitchFamily="34" charset="0"/>
                  <a:cs typeface="Arial" panose="020B0604020202020204" pitchFamily="34" charset="0"/>
                </a:rPr>
                <a:t> </a:t>
              </a:r>
              <a:r>
                <a:rPr lang="de-DE" sz="1600" dirty="0" err="1">
                  <a:solidFill>
                    <a:srgbClr val="2F2D96"/>
                  </a:solidFill>
                  <a:latin typeface="Arial" panose="020B0604020202020204" pitchFamily="34" charset="0"/>
                  <a:ea typeface="Source Sans Pro" panose="020B0503030403020204" pitchFamily="34" charset="0"/>
                  <a:cs typeface="Arial" panose="020B0604020202020204" pitchFamily="34" charset="0"/>
                </a:rPr>
                <a:t>partners</a:t>
              </a:r>
              <a:endParaRPr lang="de-DE" sz="1600" dirty="0">
                <a:solidFill>
                  <a:srgbClr val="2F2D96"/>
                </a:solidFill>
                <a:latin typeface="Arial" panose="020B0604020202020204" pitchFamily="34" charset="0"/>
                <a:ea typeface="Source Sans Pro" panose="020B0503030403020204" pitchFamily="34" charset="0"/>
                <a:cs typeface="Arial" panose="020B0604020202020204" pitchFamily="34" charset="0"/>
              </a:endParaRPr>
            </a:p>
            <a:p>
              <a:pPr>
                <a:defRPr/>
              </a:pPr>
              <a:endParaRPr lang="de-AT" sz="1600" dirty="0"/>
            </a:p>
          </p:txBody>
        </p:sp>
      </p:grpSp>
      <p:sp>
        <p:nvSpPr>
          <p:cNvPr id="1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Einleitung – Fair </a:t>
            </a:r>
            <a:r>
              <a:rPr lang="de-AT" dirty="0" err="1" smtClean="0">
                <a:latin typeface="Arial" panose="020B0604020202020204" pitchFamily="34" charset="0"/>
                <a:cs typeface="Arial" panose="020B0604020202020204" pitchFamily="34" charset="0"/>
              </a:rPr>
              <a:t>data</a:t>
            </a:r>
            <a:r>
              <a:rPr lang="de-AT" dirty="0" smtClean="0">
                <a:latin typeface="Arial" panose="020B0604020202020204" pitchFamily="34" charset="0"/>
                <a:cs typeface="Arial" panose="020B0604020202020204" pitchFamily="34" charset="0"/>
              </a:rPr>
              <a:t> </a:t>
            </a:r>
            <a:r>
              <a:rPr lang="de-AT" dirty="0" err="1" smtClean="0">
                <a:latin typeface="Arial" panose="020B0604020202020204" pitchFamily="34" charset="0"/>
                <a:cs typeface="Arial" panose="020B0604020202020204" pitchFamily="34" charset="0"/>
              </a:rPr>
              <a:t>austria</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1802521"/>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1"/>
          </p:nvPr>
        </p:nvSpPr>
        <p:spPr bwMode="auto">
          <a:xfrm>
            <a:off x="709614" y="1402080"/>
            <a:ext cx="10337798" cy="4389121"/>
          </a:xfrm>
        </p:spPr>
        <p:txBody>
          <a:bodyPr>
            <a:normAutofit fontScale="92500" lnSpcReduction="20000"/>
          </a:bodyPr>
          <a:lstStyle/>
          <a:p>
            <a:pPr>
              <a:lnSpc>
                <a:spcPct val="130000"/>
              </a:lnSpc>
              <a:defRPr/>
            </a:pPr>
            <a:r>
              <a:rPr lang="en-US" dirty="0" err="1" smtClean="0">
                <a:solidFill>
                  <a:srgbClr val="2F2D96"/>
                </a:solidFill>
                <a:latin typeface="Arial" panose="020B0604020202020204" pitchFamily="34" charset="0"/>
                <a:cs typeface="Arial" panose="020B0604020202020204" pitchFamily="34" charset="0"/>
              </a:rPr>
              <a:t>Etablierung</a:t>
            </a:r>
            <a:r>
              <a:rPr lang="en-US" dirty="0" smtClean="0">
                <a:solidFill>
                  <a:srgbClr val="2F2D96"/>
                </a:solidFill>
                <a:latin typeface="Arial" panose="020B0604020202020204" pitchFamily="34" charset="0"/>
                <a:cs typeface="Arial" panose="020B0604020202020204" pitchFamily="34" charset="0"/>
              </a:rPr>
              <a:t> und </a:t>
            </a:r>
            <a:r>
              <a:rPr lang="en-US" dirty="0" err="1" smtClean="0">
                <a:solidFill>
                  <a:srgbClr val="2F2D96"/>
                </a:solidFill>
                <a:latin typeface="Arial" panose="020B0604020202020204" pitchFamily="34" charset="0"/>
                <a:cs typeface="Arial" panose="020B0604020202020204" pitchFamily="34" charset="0"/>
              </a:rPr>
              <a:t>Entwicklung</a:t>
            </a:r>
            <a:r>
              <a:rPr lang="en-US" dirty="0" smtClean="0">
                <a:solidFill>
                  <a:srgbClr val="2F2D96"/>
                </a:solidFill>
                <a:latin typeface="Arial" panose="020B0604020202020204" pitchFamily="34" charset="0"/>
                <a:cs typeface="Arial" panose="020B0604020202020204" pitchFamily="34" charset="0"/>
              </a:rPr>
              <a:t> von Tools </a:t>
            </a:r>
            <a:r>
              <a:rPr lang="en-US" dirty="0" err="1" smtClean="0">
                <a:solidFill>
                  <a:srgbClr val="2F2D96"/>
                </a:solidFill>
                <a:latin typeface="Arial" panose="020B0604020202020204" pitchFamily="34" charset="0"/>
                <a:cs typeface="Arial" panose="020B0604020202020204" pitchFamily="34" charset="0"/>
              </a:rPr>
              <a:t>zur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effizienten</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Erstellung</a:t>
            </a:r>
            <a:r>
              <a:rPr lang="en-US" dirty="0" smtClean="0">
                <a:solidFill>
                  <a:srgbClr val="2F2D96"/>
                </a:solidFill>
                <a:latin typeface="Arial" panose="020B0604020202020204" pitchFamily="34" charset="0"/>
                <a:cs typeface="Arial" panose="020B0604020202020204" pitchFamily="34" charset="0"/>
              </a:rPr>
              <a:t> von </a:t>
            </a:r>
            <a:r>
              <a:rPr lang="en-US" dirty="0" err="1" smtClean="0">
                <a:solidFill>
                  <a:srgbClr val="2F2D96"/>
                </a:solidFill>
                <a:latin typeface="Arial" panose="020B0604020202020204" pitchFamily="34" charset="0"/>
                <a:cs typeface="Arial" panose="020B0604020202020204" pitchFamily="34" charset="0"/>
              </a:rPr>
              <a:t>Datenmanagementplänen</a:t>
            </a:r>
            <a:r>
              <a:rPr lang="en-US" dirty="0" smtClean="0">
                <a:solidFill>
                  <a:srgbClr val="2F2D96"/>
                </a:solidFill>
                <a:latin typeface="Arial" panose="020B0604020202020204" pitchFamily="34" charset="0"/>
                <a:cs typeface="Arial" panose="020B0604020202020204" pitchFamily="34" charset="0"/>
              </a:rPr>
              <a:t> (DMPs und machine-actionable DMPs - </a:t>
            </a:r>
            <a:r>
              <a:rPr lang="en-US" dirty="0" err="1">
                <a:solidFill>
                  <a:srgbClr val="2F2D96"/>
                </a:solidFill>
                <a:latin typeface="Arial" panose="020B0604020202020204" pitchFamily="34" charset="0"/>
                <a:cs typeface="Arial" panose="020B0604020202020204" pitchFamily="34" charset="0"/>
              </a:rPr>
              <a:t>maDMPs</a:t>
            </a:r>
            <a:r>
              <a:rPr lang="en-US" dirty="0">
                <a:solidFill>
                  <a:srgbClr val="2F2D96"/>
                </a:solidFill>
                <a:latin typeface="Arial" panose="020B0604020202020204" pitchFamily="34" charset="0"/>
                <a:cs typeface="Arial" panose="020B0604020202020204" pitchFamily="34" charset="0"/>
              </a:rPr>
              <a:t>)</a:t>
            </a:r>
            <a:endParaRPr dirty="0">
              <a:solidFill>
                <a:srgbClr val="2F2D96"/>
              </a:solidFill>
              <a:latin typeface="Arial" panose="020B0604020202020204" pitchFamily="34" charset="0"/>
              <a:cs typeface="Arial" panose="020B0604020202020204" pitchFamily="34" charset="0"/>
            </a:endParaRPr>
          </a:p>
          <a:p>
            <a:pPr>
              <a:lnSpc>
                <a:spcPct val="130000"/>
              </a:lnSpc>
              <a:defRPr/>
            </a:pPr>
            <a:r>
              <a:rPr lang="en-US" dirty="0" err="1" smtClean="0">
                <a:solidFill>
                  <a:srgbClr val="2F2D96"/>
                </a:solidFill>
                <a:latin typeface="Arial" panose="020B0604020202020204" pitchFamily="34" charset="0"/>
                <a:cs typeface="Arial" panose="020B0604020202020204" pitchFamily="34" charset="0"/>
              </a:rPr>
              <a:t>Aufbau</a:t>
            </a:r>
            <a:r>
              <a:rPr lang="en-US" dirty="0" smtClean="0">
                <a:solidFill>
                  <a:srgbClr val="2F2D96"/>
                </a:solidFill>
                <a:latin typeface="Arial" panose="020B0604020202020204" pitchFamily="34" charset="0"/>
                <a:cs typeface="Arial" panose="020B0604020202020204" pitchFamily="34" charset="0"/>
              </a:rPr>
              <a:t> und </a:t>
            </a:r>
            <a:r>
              <a:rPr lang="en-US" dirty="0" err="1" smtClean="0">
                <a:solidFill>
                  <a:srgbClr val="2F2D96"/>
                </a:solidFill>
                <a:latin typeface="Arial" panose="020B0604020202020204" pitchFamily="34" charset="0"/>
                <a:cs typeface="Arial" panose="020B0604020202020204" pitchFamily="34" charset="0"/>
              </a:rPr>
              <a:t>Entwicklung</a:t>
            </a:r>
            <a:r>
              <a:rPr lang="en-US" dirty="0" smtClean="0">
                <a:solidFill>
                  <a:srgbClr val="2F2D96"/>
                </a:solidFill>
                <a:latin typeface="Arial" panose="020B0604020202020204" pitchFamily="34" charset="0"/>
                <a:cs typeface="Arial" panose="020B0604020202020204" pitchFamily="34" charset="0"/>
              </a:rPr>
              <a:t> von next generation </a:t>
            </a:r>
            <a:r>
              <a:rPr lang="en-US" dirty="0" err="1" smtClean="0">
                <a:solidFill>
                  <a:srgbClr val="2F2D96"/>
                </a:solidFill>
                <a:latin typeface="Arial" panose="020B0604020202020204" pitchFamily="34" charset="0"/>
                <a:cs typeface="Arial" panose="020B0604020202020204" pitchFamily="34" charset="0"/>
              </a:rPr>
              <a:t>Repositorien</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für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Forschungsdaten</a:t>
            </a:r>
            <a:r>
              <a:rPr lang="en-US" dirty="0" smtClean="0">
                <a:solidFill>
                  <a:srgbClr val="2F2D96"/>
                </a:solidFill>
                <a:latin typeface="Arial" panose="020B0604020202020204" pitchFamily="34" charset="0"/>
                <a:cs typeface="Arial" panose="020B0604020202020204" pitchFamily="34" charset="0"/>
              </a:rPr>
              <a:t>, Code und </a:t>
            </a:r>
            <a:r>
              <a:rPr lang="en-US" dirty="0" err="1" smtClean="0">
                <a:solidFill>
                  <a:srgbClr val="2F2D96"/>
                </a:solidFill>
                <a:latin typeface="Arial" panose="020B0604020202020204" pitchFamily="34" charset="0"/>
                <a:cs typeface="Arial" panose="020B0604020202020204" pitchFamily="34" charset="0"/>
              </a:rPr>
              <a:t>Datenbanken</a:t>
            </a:r>
            <a:endParaRPr lang="de-AT" dirty="0">
              <a:solidFill>
                <a:srgbClr val="2F2D96"/>
              </a:solidFill>
              <a:latin typeface="Arial" panose="020B0604020202020204" pitchFamily="34" charset="0"/>
              <a:cs typeface="Arial" panose="020B0604020202020204" pitchFamily="34" charset="0"/>
            </a:endParaRPr>
          </a:p>
          <a:p>
            <a:pPr>
              <a:lnSpc>
                <a:spcPct val="130000"/>
              </a:lnSpc>
              <a:defRPr/>
            </a:pPr>
            <a:r>
              <a:rPr lang="en-US" dirty="0" err="1" smtClean="0">
                <a:solidFill>
                  <a:srgbClr val="2F2D96"/>
                </a:solidFill>
                <a:latin typeface="Arial" panose="020B0604020202020204" pitchFamily="34" charset="0"/>
                <a:cs typeface="Arial" panose="020B0604020202020204" pitchFamily="34" charset="0"/>
              </a:rPr>
              <a:t>Professionalisierung</a:t>
            </a:r>
            <a:r>
              <a:rPr lang="en-US" dirty="0" smtClean="0">
                <a:solidFill>
                  <a:srgbClr val="2F2D96"/>
                </a:solidFill>
                <a:latin typeface="Arial" panose="020B0604020202020204" pitchFamily="34" charset="0"/>
                <a:cs typeface="Arial" panose="020B0604020202020204" pitchFamily="34" charset="0"/>
              </a:rPr>
              <a:t> von Data Stewards </a:t>
            </a:r>
            <a:r>
              <a:rPr lang="en-US" dirty="0" err="1" smtClean="0">
                <a:solidFill>
                  <a:srgbClr val="2F2D96"/>
                </a:solidFill>
                <a:latin typeface="Arial" panose="020B0604020202020204" pitchFamily="34" charset="0"/>
                <a:cs typeface="Arial" panose="020B0604020202020204" pitchFamily="34" charset="0"/>
              </a:rPr>
              <a:t>durch</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Unterstützung</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bei</a:t>
            </a:r>
            <a:r>
              <a:rPr lang="en-US" dirty="0" smtClean="0">
                <a:solidFill>
                  <a:srgbClr val="2F2D96"/>
                </a:solidFill>
                <a:latin typeface="Arial" panose="020B0604020202020204" pitchFamily="34" charset="0"/>
                <a:cs typeface="Arial" panose="020B0604020202020204" pitchFamily="34" charset="0"/>
              </a:rPr>
              <a:t> der </a:t>
            </a:r>
            <a:r>
              <a:rPr lang="en-US" dirty="0" err="1" smtClean="0">
                <a:solidFill>
                  <a:srgbClr val="2F2D96"/>
                </a:solidFill>
                <a:latin typeface="Arial" panose="020B0604020202020204" pitchFamily="34" charset="0"/>
                <a:cs typeface="Arial" panose="020B0604020202020204" pitchFamily="34" charset="0"/>
              </a:rPr>
              <a:t>Aneignung</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erforderlicher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Fähigkeiten</a:t>
            </a:r>
            <a:r>
              <a:rPr lang="en-US" dirty="0" smtClean="0">
                <a:solidFill>
                  <a:srgbClr val="2F2D96"/>
                </a:solidFill>
                <a:latin typeface="Arial" panose="020B0604020202020204" pitchFamily="34" charset="0"/>
                <a:cs typeface="Arial" panose="020B0604020202020204" pitchFamily="34" charset="0"/>
              </a:rPr>
              <a:t> und </a:t>
            </a:r>
            <a:r>
              <a:rPr lang="en-US" dirty="0" err="1" smtClean="0">
                <a:solidFill>
                  <a:srgbClr val="2F2D96"/>
                </a:solidFill>
                <a:latin typeface="Arial" panose="020B0604020202020204" pitchFamily="34" charset="0"/>
                <a:cs typeface="Arial" panose="020B0604020202020204" pitchFamily="34" charset="0"/>
              </a:rPr>
              <a:t>Fachkenntnisse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für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Forschungsdatenmanagement</a:t>
            </a:r>
            <a:endParaRPr lang="en-US" dirty="0" smtClean="0">
              <a:solidFill>
                <a:srgbClr val="2F2D96"/>
              </a:solidFill>
              <a:latin typeface="Arial" panose="020B0604020202020204" pitchFamily="34" charset="0"/>
              <a:cs typeface="Arial" panose="020B0604020202020204" pitchFamily="34" charset="0"/>
            </a:endParaRPr>
          </a:p>
          <a:p>
            <a:pPr>
              <a:lnSpc>
                <a:spcPct val="130000"/>
              </a:lnSpc>
              <a:defRPr/>
            </a:pPr>
            <a:r>
              <a:rPr lang="en-US" dirty="0" err="1" smtClean="0">
                <a:solidFill>
                  <a:srgbClr val="2F2D96"/>
                </a:solidFill>
                <a:latin typeface="Arial" panose="020B0604020202020204" pitchFamily="34" charset="0"/>
                <a:cs typeface="Arial" panose="020B0604020202020204" pitchFamily="34" charset="0"/>
              </a:rPr>
              <a:t>Entwicklung</a:t>
            </a:r>
            <a:r>
              <a:rPr lang="en-US" dirty="0" smtClean="0">
                <a:solidFill>
                  <a:srgbClr val="2F2D96"/>
                </a:solidFill>
                <a:latin typeface="Arial" panose="020B0604020202020204" pitchFamily="34" charset="0"/>
                <a:cs typeface="Arial" panose="020B0604020202020204" pitchFamily="34" charset="0"/>
              </a:rPr>
              <a:t> von </a:t>
            </a:r>
            <a:r>
              <a:rPr lang="en-US" dirty="0" err="1" smtClean="0">
                <a:solidFill>
                  <a:srgbClr val="2F2D96"/>
                </a:solidFill>
                <a:latin typeface="Arial" panose="020B0604020202020204" pitchFamily="34" charset="0"/>
                <a:cs typeface="Arial" panose="020B0604020202020204" pitchFamily="34" charset="0"/>
              </a:rPr>
              <a:t>Schulungs</a:t>
            </a:r>
            <a:r>
              <a:rPr lang="en-US" dirty="0" smtClean="0">
                <a:solidFill>
                  <a:srgbClr val="2F2D96"/>
                </a:solidFill>
                <a:latin typeface="Arial" panose="020B0604020202020204" pitchFamily="34" charset="0"/>
                <a:cs typeface="Arial" panose="020B0604020202020204" pitchFamily="34" charset="0"/>
              </a:rPr>
              <a:t>- und </a:t>
            </a:r>
            <a:r>
              <a:rPr lang="en-US" dirty="0" err="1" smtClean="0">
                <a:solidFill>
                  <a:srgbClr val="2F2D96"/>
                </a:solidFill>
                <a:latin typeface="Arial" panose="020B0604020202020204" pitchFamily="34" charset="0"/>
                <a:cs typeface="Arial" panose="020B0604020202020204" pitchFamily="34" charset="0"/>
              </a:rPr>
              <a:t>Unterstützungsangeboten</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für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effizientes</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Forschungsdatenmanagement</a:t>
            </a:r>
            <a:endParaRPr lang="de-AT" dirty="0">
              <a:solidFill>
                <a:srgbClr val="2F2D96"/>
              </a:solidFill>
              <a:latin typeface="Arial" panose="020B0604020202020204" pitchFamily="34" charset="0"/>
              <a:cs typeface="Arial" panose="020B0604020202020204" pitchFamily="34" charset="0"/>
            </a:endParaRPr>
          </a:p>
          <a:p>
            <a:pPr>
              <a:lnSpc>
                <a:spcPct val="130000"/>
              </a:lnSpc>
              <a:defRPr/>
            </a:pPr>
            <a:r>
              <a:rPr lang="en-US" dirty="0" err="1" smtClean="0">
                <a:solidFill>
                  <a:srgbClr val="2F2D96"/>
                </a:solidFill>
                <a:latin typeface="Arial" panose="020B0604020202020204" pitchFamily="34" charset="0"/>
                <a:cs typeface="Arial" panose="020B0604020202020204" pitchFamily="34" charset="0"/>
              </a:rPr>
              <a:t>Gründung</a:t>
            </a:r>
            <a:r>
              <a:rPr lang="en-US" dirty="0" smtClean="0">
                <a:solidFill>
                  <a:srgbClr val="2F2D96"/>
                </a:solidFill>
                <a:latin typeface="Arial" panose="020B0604020202020204" pitchFamily="34" charset="0"/>
                <a:cs typeface="Arial" panose="020B0604020202020204" pitchFamily="34" charset="0"/>
              </a:rPr>
              <a:t> des </a:t>
            </a:r>
            <a:r>
              <a:rPr lang="en-US" dirty="0">
                <a:solidFill>
                  <a:srgbClr val="2F2D96"/>
                </a:solidFill>
                <a:latin typeface="Arial" panose="020B0604020202020204" pitchFamily="34" charset="0"/>
                <a:cs typeface="Arial" panose="020B0604020202020204" pitchFamily="34" charset="0"/>
              </a:rPr>
              <a:t>FAIR Office Austria</a:t>
            </a:r>
            <a:endParaRPr lang="de-AT" dirty="0">
              <a:solidFill>
                <a:srgbClr val="2F2D96"/>
              </a:solidFill>
              <a:latin typeface="Arial" panose="020B0604020202020204" pitchFamily="34" charset="0"/>
              <a:cs typeface="Arial" panose="020B0604020202020204" pitchFamily="34" charset="0"/>
            </a:endParaRPr>
          </a:p>
          <a:p>
            <a:pPr marL="0" indent="0">
              <a:buNone/>
              <a:defRPr/>
            </a:pPr>
            <a:endParaRPr lang="de-AT" dirty="0"/>
          </a:p>
        </p:txBody>
      </p:sp>
      <p:sp>
        <p:nvSpPr>
          <p:cNvPr id="5" name="Titel 1"/>
          <p:cNvSpPr>
            <a:spLocks noGrp="1"/>
          </p:cNvSpPr>
          <p:nvPr>
            <p:ph type="title"/>
          </p:nvPr>
        </p:nvSpPr>
        <p:spPr bwMode="auto">
          <a:xfrm>
            <a:off x="709613" y="368300"/>
            <a:ext cx="9905998" cy="1110270"/>
          </a:xfrm>
        </p:spPr>
        <p:txBody>
          <a:bodyPr/>
          <a:lstStyle/>
          <a:p>
            <a:r>
              <a:rPr lang="de-AT" dirty="0">
                <a:latin typeface="Arial" panose="020B0604020202020204" pitchFamily="34" charset="0"/>
                <a:cs typeface="Arial" panose="020B0604020202020204" pitchFamily="34" charset="0"/>
              </a:rPr>
              <a:t>Einleitung </a:t>
            </a:r>
            <a:r>
              <a:rPr lang="de-AT" dirty="0" smtClean="0">
                <a:latin typeface="Arial" panose="020B0604020202020204" pitchFamily="34" charset="0"/>
                <a:cs typeface="Arial" panose="020B0604020202020204" pitchFamily="34" charset="0"/>
              </a:rPr>
              <a:t>– ziele fair </a:t>
            </a:r>
            <a:r>
              <a:rPr lang="de-AT" dirty="0" err="1" smtClean="0">
                <a:latin typeface="Arial" panose="020B0604020202020204" pitchFamily="34" charset="0"/>
                <a:cs typeface="Arial" panose="020B0604020202020204" pitchFamily="34" charset="0"/>
              </a:rPr>
              <a:t>data</a:t>
            </a:r>
            <a:r>
              <a:rPr lang="de-AT" dirty="0" smtClean="0">
                <a:latin typeface="Arial" panose="020B0604020202020204" pitchFamily="34" charset="0"/>
                <a:cs typeface="Arial" panose="020B0604020202020204" pitchFamily="34" charset="0"/>
              </a:rPr>
              <a:t> </a:t>
            </a:r>
            <a:r>
              <a:rPr lang="de-AT" dirty="0" err="1" smtClean="0">
                <a:latin typeface="Arial" panose="020B0604020202020204" pitchFamily="34" charset="0"/>
                <a:cs typeface="Arial" panose="020B0604020202020204" pitchFamily="34" charset="0"/>
              </a:rPr>
              <a:t>austria</a:t>
            </a:r>
            <a:endParaRPr lang="de-AT"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74338097"/>
      </p:ext>
    </p:extLst>
  </p:cSld>
  <p:clrMapOvr>
    <a:masterClrMapping/>
  </p:clrMapOvr>
  <mc:AlternateContent xmlns:mc="http://schemas.openxmlformats.org/markup-compatibility/2006" xmlns:p14="http://schemas.microsoft.com/office/powerpoint/2010/main">
    <mc:Choice Requires="p14">
      <p:transition spd="slow" p14:dur="2000"/>
    </mc:Choice>
    <mc:Fallback xmlns:w="http://schemas.openxmlformats.org/wordprocessingml/2006/main" xmlns:m="http://schemas.openxmlformats.org/officeDocument/2006/math" xmlns="">
      <p:transition advClick="1"/>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Hintergrund FDA DB-</a:t>
            </a:r>
            <a:r>
              <a:rPr lang="de-AT" dirty="0" err="1" smtClean="0">
                <a:latin typeface="Arial" panose="020B0604020202020204" pitchFamily="34" charset="0"/>
                <a:cs typeface="Arial" panose="020B0604020202020204" pitchFamily="34" charset="0"/>
              </a:rPr>
              <a:t>Repo</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5" name="Inhaltsplatzhalter 4"/>
          <p:cNvSpPr>
            <a:spLocks noGrp="1"/>
          </p:cNvSpPr>
          <p:nvPr>
            <p:ph idx="1"/>
          </p:nvPr>
        </p:nvSpPr>
        <p:spPr>
          <a:xfrm>
            <a:off x="709613" y="1586429"/>
            <a:ext cx="10884289" cy="3811072"/>
          </a:xfrm>
        </p:spPr>
        <p:txBody>
          <a:bodyPr>
            <a:normAutofit lnSpcReduction="10000"/>
          </a:bodyPr>
          <a:lstStyle/>
          <a:p>
            <a:pPr>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Häufige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Nachteile</a:t>
            </a:r>
            <a:r>
              <a:rPr lang="en-US" dirty="0" smtClean="0">
                <a:solidFill>
                  <a:srgbClr val="2F2D96"/>
                </a:solidFill>
                <a:latin typeface="Arial" panose="020B0604020202020204" pitchFamily="34" charset="0"/>
                <a:cs typeface="Arial" panose="020B0604020202020204" pitchFamily="34" charset="0"/>
              </a:rPr>
              <a:t> von </a:t>
            </a:r>
            <a:r>
              <a:rPr lang="en-US" dirty="0" err="1" smtClean="0">
                <a:solidFill>
                  <a:srgbClr val="2F2D96"/>
                </a:solidFill>
                <a:latin typeface="Arial" panose="020B0604020202020204" pitchFamily="34" charset="0"/>
                <a:cs typeface="Arial" panose="020B0604020202020204" pitchFamily="34" charset="0"/>
              </a:rPr>
              <a:t>gewöhnlichen</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Datenbanken</a:t>
            </a:r>
            <a:r>
              <a:rPr lang="en-US" dirty="0" smtClean="0">
                <a:solidFill>
                  <a:srgbClr val="2F2D96"/>
                </a:solidFill>
                <a:latin typeface="Arial" panose="020B0604020202020204" pitchFamily="34" charset="0"/>
                <a:cs typeface="Arial" panose="020B0604020202020204" pitchFamily="34" charset="0"/>
              </a:rPr>
              <a:t> in der </a:t>
            </a:r>
            <a:r>
              <a:rPr lang="en-US" dirty="0" err="1" smtClean="0">
                <a:solidFill>
                  <a:srgbClr val="2F2D96"/>
                </a:solidFill>
                <a:latin typeface="Arial" panose="020B0604020202020204" pitchFamily="34" charset="0"/>
                <a:cs typeface="Arial" panose="020B0604020202020204" pitchFamily="34" charset="0"/>
              </a:rPr>
              <a:t>Forschung</a:t>
            </a:r>
            <a:r>
              <a:rPr lang="en-US" dirty="0">
                <a:solidFill>
                  <a:srgbClr val="2F2D96"/>
                </a:solidFill>
                <a:latin typeface="Arial" panose="020B0604020202020204" pitchFamily="34" charset="0"/>
                <a:cs typeface="Arial" panose="020B0604020202020204" pitchFamily="34" charset="0"/>
              </a:rPr>
              <a:t>:</a:t>
            </a:r>
            <a:r>
              <a:rPr lang="en-US" dirty="0" smtClean="0">
                <a:solidFill>
                  <a:srgbClr val="2F2D96"/>
                </a:solidFill>
                <a:latin typeface="Arial" panose="020B0604020202020204" pitchFamily="34" charset="0"/>
                <a:cs typeface="Arial" panose="020B0604020202020204" pitchFamily="34" charset="0"/>
              </a:rPr>
              <a:t> </a:t>
            </a:r>
          </a:p>
          <a:p>
            <a:pPr lvl="1">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Lokal</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eingerichtet</a:t>
            </a:r>
            <a:r>
              <a:rPr lang="en-US" dirty="0" smtClean="0">
                <a:solidFill>
                  <a:srgbClr val="2F2D96"/>
                </a:solidFill>
                <a:latin typeface="Arial" panose="020B0604020202020204" pitchFamily="34" charset="0"/>
                <a:cs typeface="Arial" panose="020B0604020202020204" pitchFamily="34" charset="0"/>
              </a:rPr>
              <a:t> </a:t>
            </a:r>
          </a:p>
          <a:p>
            <a:pPr lvl="1">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Erfordern</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Verwaltungskenntnisse</a:t>
            </a:r>
            <a:r>
              <a:rPr lang="en-US" dirty="0" smtClean="0">
                <a:solidFill>
                  <a:srgbClr val="2F2D96"/>
                </a:solidFill>
                <a:latin typeface="Arial" panose="020B0604020202020204" pitchFamily="34" charset="0"/>
                <a:cs typeface="Arial" panose="020B0604020202020204" pitchFamily="34" charset="0"/>
              </a:rPr>
              <a:t>  </a:t>
            </a:r>
          </a:p>
          <a:p>
            <a:pPr lvl="1">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Keine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oder</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qualitativ</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schlechte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Metadaten</a:t>
            </a:r>
            <a:r>
              <a:rPr lang="en-US" dirty="0" smtClean="0">
                <a:solidFill>
                  <a:srgbClr val="2F2D96"/>
                </a:solidFill>
                <a:latin typeface="Arial" panose="020B0604020202020204" pitchFamily="34" charset="0"/>
                <a:cs typeface="Arial" panose="020B0604020202020204" pitchFamily="34" charset="0"/>
              </a:rPr>
              <a:t> </a:t>
            </a:r>
          </a:p>
          <a:p>
            <a:pPr lvl="1">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Keine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Datenversionierung</a:t>
            </a:r>
            <a:r>
              <a:rPr lang="en-US" dirty="0" smtClean="0">
                <a:solidFill>
                  <a:srgbClr val="2F2D96"/>
                </a:solidFill>
                <a:latin typeface="Arial" panose="020B0604020202020204" pitchFamily="34" charset="0"/>
                <a:cs typeface="Arial" panose="020B0604020202020204" pitchFamily="34" charset="0"/>
              </a:rPr>
              <a:t> </a:t>
            </a:r>
          </a:p>
          <a:p>
            <a:pPr lvl="1">
              <a:buClr>
                <a:srgbClr val="FF5501"/>
              </a:buClr>
              <a:buFont typeface="Wingdings" panose="05000000000000000000" pitchFamily="2" charset="2"/>
              <a:buChar char="§"/>
            </a:pPr>
            <a:r>
              <a:rPr lang="en-US" dirty="0" err="1" smtClean="0">
                <a:solidFill>
                  <a:srgbClr val="2F2D96"/>
                </a:solidFill>
                <a:latin typeface="Arial" panose="020B0604020202020204" pitchFamily="34" charset="0"/>
                <a:cs typeface="Arial" panose="020B0604020202020204" pitchFamily="34" charset="0"/>
              </a:rPr>
              <a:t>Keine</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Betreuung</a:t>
            </a:r>
            <a:r>
              <a:rPr lang="en-US" dirty="0" smtClean="0">
                <a:solidFill>
                  <a:srgbClr val="2F2D96"/>
                </a:solidFill>
                <a:latin typeface="Arial" panose="020B0604020202020204" pitchFamily="34" charset="0"/>
                <a:cs typeface="Arial" panose="020B0604020202020204" pitchFamily="34" charset="0"/>
              </a:rPr>
              <a:t> </a:t>
            </a:r>
            <a:r>
              <a:rPr lang="en-US" dirty="0" err="1" smtClean="0">
                <a:solidFill>
                  <a:srgbClr val="2F2D96"/>
                </a:solidFill>
                <a:latin typeface="Arial" panose="020B0604020202020204" pitchFamily="34" charset="0"/>
                <a:cs typeface="Arial" panose="020B0604020202020204" pitchFamily="34" charset="0"/>
              </a:rPr>
              <a:t>nach</a:t>
            </a:r>
            <a:r>
              <a:rPr lang="en-US" dirty="0" smtClean="0">
                <a:solidFill>
                  <a:srgbClr val="2F2D96"/>
                </a:solidFill>
                <a:latin typeface="Arial" panose="020B0604020202020204" pitchFamily="34" charset="0"/>
                <a:cs typeface="Arial" panose="020B0604020202020204" pitchFamily="34" charset="0"/>
              </a:rPr>
              <a:t> Ende des </a:t>
            </a:r>
            <a:r>
              <a:rPr lang="en-US" dirty="0" err="1" smtClean="0">
                <a:solidFill>
                  <a:srgbClr val="2F2D96"/>
                </a:solidFill>
                <a:latin typeface="Arial" panose="020B0604020202020204" pitchFamily="34" charset="0"/>
                <a:cs typeface="Arial" panose="020B0604020202020204" pitchFamily="34" charset="0"/>
              </a:rPr>
              <a:t>Projektes</a:t>
            </a:r>
            <a:r>
              <a:rPr lang="en-US" dirty="0" smtClean="0">
                <a:solidFill>
                  <a:srgbClr val="2F2D96"/>
                </a:solidFill>
                <a:latin typeface="Arial" panose="020B0604020202020204" pitchFamily="34" charset="0"/>
                <a:cs typeface="Arial" panose="020B0604020202020204" pitchFamily="34" charset="0"/>
              </a:rPr>
              <a:t> </a:t>
            </a:r>
          </a:p>
          <a:p>
            <a:pPr marL="457200" lvl="1" indent="0">
              <a:buClr>
                <a:srgbClr val="FF5501"/>
              </a:buClr>
              <a:buNone/>
            </a:pPr>
            <a:endParaRPr lang="en-US" sz="2400" dirty="0">
              <a:solidFill>
                <a:srgbClr val="2F2D96"/>
              </a:solidFill>
              <a:latin typeface="Arial" panose="020B0604020202020204" pitchFamily="34" charset="0"/>
              <a:cs typeface="Arial" panose="020B0604020202020204" pitchFamily="34" charset="0"/>
            </a:endParaRPr>
          </a:p>
          <a:p>
            <a:pPr marL="457200" lvl="1" indent="0">
              <a:buClr>
                <a:srgbClr val="FF5501"/>
              </a:buClr>
              <a:buNone/>
            </a:pPr>
            <a:r>
              <a:rPr lang="en-US" sz="3200" dirty="0" smtClean="0">
                <a:solidFill>
                  <a:srgbClr val="2F2D96"/>
                </a:solidFill>
                <a:latin typeface="Arial" panose="020B0604020202020204" pitchFamily="34" charset="0"/>
                <a:cs typeface="Arial" panose="020B0604020202020204" pitchFamily="34" charset="0"/>
              </a:rPr>
              <a:t>KEINE  </a:t>
            </a:r>
            <a:r>
              <a:rPr lang="en-US" sz="3200" spc="300" dirty="0" smtClean="0">
                <a:solidFill>
                  <a:srgbClr val="2F2D96"/>
                </a:solidFill>
                <a:latin typeface="Arial" panose="020B0604020202020204" pitchFamily="34" charset="0"/>
                <a:cs typeface="Arial" panose="020B0604020202020204" pitchFamily="34" charset="0"/>
              </a:rPr>
              <a:t>F.A.I.R.</a:t>
            </a:r>
            <a:r>
              <a:rPr lang="en-US" sz="3200" dirty="0" smtClean="0">
                <a:solidFill>
                  <a:srgbClr val="2F2D96"/>
                </a:solidFill>
                <a:latin typeface="Arial" panose="020B0604020202020204" pitchFamily="34" charset="0"/>
                <a:cs typeface="Arial" panose="020B0604020202020204" pitchFamily="34" charset="0"/>
              </a:rPr>
              <a:t>-NESS </a:t>
            </a:r>
            <a:endParaRPr lang="en-US" sz="3200" dirty="0">
              <a:solidFill>
                <a:srgbClr val="2F2D96"/>
              </a:solidFill>
              <a:latin typeface="Arial" panose="020B0604020202020204" pitchFamily="34" charset="0"/>
              <a:cs typeface="Arial" panose="020B0604020202020204" pitchFamily="34" charset="0"/>
            </a:endParaRPr>
          </a:p>
          <a:p>
            <a:endParaRPr lang="de-AT" dirty="0"/>
          </a:p>
        </p:txBody>
      </p:sp>
      <p:pic>
        <p:nvPicPr>
          <p:cNvPr id="3" name="Grafik 2"/>
          <p:cNvPicPr>
            <a:picLocks noChangeAspect="1"/>
          </p:cNvPicPr>
          <p:nvPr/>
        </p:nvPicPr>
        <p:blipFill>
          <a:blip r:embed="rId3"/>
          <a:stretch>
            <a:fillRect/>
          </a:stretch>
        </p:blipFill>
        <p:spPr>
          <a:xfrm>
            <a:off x="7730504" y="2868442"/>
            <a:ext cx="4346557" cy="3308243"/>
          </a:xfrm>
          <a:prstGeom prst="rect">
            <a:avLst/>
          </a:prstGeom>
        </p:spPr>
      </p:pic>
      <p:sp>
        <p:nvSpPr>
          <p:cNvPr id="4" name="Rechteck 3"/>
          <p:cNvSpPr/>
          <p:nvPr/>
        </p:nvSpPr>
        <p:spPr>
          <a:xfrm>
            <a:off x="612090" y="5799079"/>
            <a:ext cx="1069524" cy="369332"/>
          </a:xfrm>
          <a:prstGeom prst="rect">
            <a:avLst/>
          </a:prstGeom>
        </p:spPr>
        <p:txBody>
          <a:bodyPr wrap="none">
            <a:spAutoFit/>
          </a:bodyPr>
          <a:lstStyle/>
          <a:p>
            <a:r>
              <a:rPr lang="en-US" dirty="0" smtClean="0">
                <a:solidFill>
                  <a:srgbClr val="2F2D96"/>
                </a:solidFill>
                <a:latin typeface="Arial" panose="020B0604020202020204" pitchFamily="34" charset="0"/>
                <a:cs typeface="Arial" panose="020B0604020202020204" pitchFamily="34" charset="0"/>
              </a:rPr>
              <a:t>Findable</a:t>
            </a:r>
            <a:endParaRPr lang="de-AT" dirty="0"/>
          </a:p>
        </p:txBody>
      </p:sp>
      <p:sp>
        <p:nvSpPr>
          <p:cNvPr id="6" name="Rechteck 5"/>
          <p:cNvSpPr/>
          <p:nvPr/>
        </p:nvSpPr>
        <p:spPr>
          <a:xfrm>
            <a:off x="1872448" y="5808705"/>
            <a:ext cx="1287532" cy="369332"/>
          </a:xfrm>
          <a:prstGeom prst="rect">
            <a:avLst/>
          </a:prstGeom>
        </p:spPr>
        <p:txBody>
          <a:bodyPr wrap="none">
            <a:spAutoFit/>
          </a:bodyPr>
          <a:lstStyle/>
          <a:p>
            <a:r>
              <a:rPr lang="en-US" dirty="0" smtClean="0">
                <a:solidFill>
                  <a:srgbClr val="2F2D96"/>
                </a:solidFill>
                <a:latin typeface="Arial" panose="020B0604020202020204" pitchFamily="34" charset="0"/>
                <a:cs typeface="Arial" panose="020B0604020202020204" pitchFamily="34" charset="0"/>
              </a:rPr>
              <a:t>Accessible</a:t>
            </a:r>
            <a:endParaRPr lang="de-AT" dirty="0"/>
          </a:p>
        </p:txBody>
      </p:sp>
      <p:sp>
        <p:nvSpPr>
          <p:cNvPr id="7" name="Rechteck 6"/>
          <p:cNvSpPr/>
          <p:nvPr/>
        </p:nvSpPr>
        <p:spPr>
          <a:xfrm>
            <a:off x="5092618" y="5799079"/>
            <a:ext cx="1236236" cy="369332"/>
          </a:xfrm>
          <a:prstGeom prst="rect">
            <a:avLst/>
          </a:prstGeom>
        </p:spPr>
        <p:txBody>
          <a:bodyPr wrap="none">
            <a:spAutoFit/>
          </a:bodyPr>
          <a:lstStyle/>
          <a:p>
            <a:r>
              <a:rPr lang="en-US" dirty="0" smtClean="0">
                <a:solidFill>
                  <a:srgbClr val="2F2D96"/>
                </a:solidFill>
                <a:latin typeface="Arial" panose="020B0604020202020204" pitchFamily="34" charset="0"/>
                <a:cs typeface="Arial" panose="020B0604020202020204" pitchFamily="34" charset="0"/>
              </a:rPr>
              <a:t>Re-usable</a:t>
            </a:r>
            <a:endParaRPr lang="de-AT" dirty="0"/>
          </a:p>
        </p:txBody>
      </p:sp>
      <p:sp>
        <p:nvSpPr>
          <p:cNvPr id="8" name="Rechteck 7"/>
          <p:cNvSpPr/>
          <p:nvPr/>
        </p:nvSpPr>
        <p:spPr>
          <a:xfrm>
            <a:off x="3354293" y="5807353"/>
            <a:ext cx="1544012" cy="369332"/>
          </a:xfrm>
          <a:prstGeom prst="rect">
            <a:avLst/>
          </a:prstGeom>
        </p:spPr>
        <p:txBody>
          <a:bodyPr wrap="none">
            <a:spAutoFit/>
          </a:bodyPr>
          <a:lstStyle/>
          <a:p>
            <a:r>
              <a:rPr lang="en-US" dirty="0" smtClean="0">
                <a:solidFill>
                  <a:srgbClr val="2F2D96"/>
                </a:solidFill>
                <a:latin typeface="Arial" panose="020B0604020202020204" pitchFamily="34" charset="0"/>
                <a:cs typeface="Arial" panose="020B0604020202020204" pitchFamily="34" charset="0"/>
              </a:rPr>
              <a:t>Interoperable</a:t>
            </a:r>
            <a:endParaRPr lang="de-AT" dirty="0"/>
          </a:p>
        </p:txBody>
      </p:sp>
      <p:cxnSp>
        <p:nvCxnSpPr>
          <p:cNvPr id="10" name="Gerade Verbindung mit Pfeil 9"/>
          <p:cNvCxnSpPr>
            <a:stCxn id="4" idx="0"/>
          </p:cNvCxnSpPr>
          <p:nvPr/>
        </p:nvCxnSpPr>
        <p:spPr>
          <a:xfrm flipV="1">
            <a:off x="1146852" y="5043638"/>
            <a:ext cx="1609585" cy="755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a:stCxn id="6" idx="0"/>
          </p:cNvCxnSpPr>
          <p:nvPr/>
        </p:nvCxnSpPr>
        <p:spPr>
          <a:xfrm flipV="1">
            <a:off x="2516214" y="5035364"/>
            <a:ext cx="714290" cy="7733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Gerade Verbindung mit Pfeil 13"/>
          <p:cNvCxnSpPr>
            <a:stCxn id="8" idx="0"/>
          </p:cNvCxnSpPr>
          <p:nvPr/>
        </p:nvCxnSpPr>
        <p:spPr>
          <a:xfrm flipH="1" flipV="1">
            <a:off x="3614252" y="5035364"/>
            <a:ext cx="512047" cy="7719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p:cNvCxnSpPr>
            <a:stCxn id="7" idx="0"/>
          </p:cNvCxnSpPr>
          <p:nvPr/>
        </p:nvCxnSpPr>
        <p:spPr>
          <a:xfrm flipH="1" flipV="1">
            <a:off x="4004987" y="5043638"/>
            <a:ext cx="1705749" cy="75544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6" name="Ellipse 25"/>
          <p:cNvSpPr/>
          <p:nvPr/>
        </p:nvSpPr>
        <p:spPr>
          <a:xfrm>
            <a:off x="2559277" y="4491536"/>
            <a:ext cx="461403" cy="53901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7" name="Ellipse 26"/>
          <p:cNvSpPr/>
          <p:nvPr/>
        </p:nvSpPr>
        <p:spPr>
          <a:xfrm>
            <a:off x="2999802" y="4491535"/>
            <a:ext cx="461403" cy="53901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8" name="Ellipse 27"/>
          <p:cNvSpPr/>
          <p:nvPr/>
        </p:nvSpPr>
        <p:spPr>
          <a:xfrm>
            <a:off x="3431413" y="4499809"/>
            <a:ext cx="461403" cy="53901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29" name="Ellipse 28"/>
          <p:cNvSpPr/>
          <p:nvPr/>
        </p:nvSpPr>
        <p:spPr>
          <a:xfrm>
            <a:off x="3796190" y="4491534"/>
            <a:ext cx="461403" cy="539015"/>
          </a:xfrm>
          <a:prstGeom prst="ellipse">
            <a:avLst/>
          </a:prstGeom>
          <a:noFill/>
          <a:ln w="952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cxnSp>
        <p:nvCxnSpPr>
          <p:cNvPr id="32" name="Gerader Verbinder 31"/>
          <p:cNvCxnSpPr/>
          <p:nvPr/>
        </p:nvCxnSpPr>
        <p:spPr>
          <a:xfrm flipV="1">
            <a:off x="10200640" y="3362960"/>
            <a:ext cx="1280160" cy="75184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3" name="Gerader Verbinder 32"/>
          <p:cNvCxnSpPr/>
          <p:nvPr/>
        </p:nvCxnSpPr>
        <p:spPr>
          <a:xfrm flipH="1" flipV="1">
            <a:off x="10281920" y="3362960"/>
            <a:ext cx="1219871" cy="75184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27128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3"/>
          <a:stretch>
            <a:fillRect/>
          </a:stretch>
        </p:blipFill>
        <p:spPr>
          <a:xfrm>
            <a:off x="8035916" y="3680348"/>
            <a:ext cx="2158365" cy="2399401"/>
          </a:xfrm>
          <a:prstGeom prst="rect">
            <a:avLst/>
          </a:prstGeom>
        </p:spPr>
      </p:pic>
      <p:sp>
        <p:nvSpPr>
          <p:cNvPr id="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Unsere </a:t>
            </a:r>
            <a:r>
              <a:rPr lang="de-AT" dirty="0" err="1" smtClean="0">
                <a:latin typeface="Arial" panose="020B0604020202020204" pitchFamily="34" charset="0"/>
                <a:cs typeface="Arial" panose="020B0604020202020204" pitchFamily="34" charset="0"/>
              </a:rPr>
              <a:t>vision</a:t>
            </a:r>
            <a:r>
              <a:rPr lang="de-AT" dirty="0" smtClean="0">
                <a:latin typeface="Arial" panose="020B0604020202020204" pitchFamily="34" charset="0"/>
                <a:cs typeface="Arial" panose="020B0604020202020204" pitchFamily="34" charset="0"/>
              </a:rPr>
              <a:t>		</a:t>
            </a:r>
            <a:endParaRPr lang="de-AT" dirty="0">
              <a:latin typeface="Arial" panose="020B0604020202020204" pitchFamily="34" charset="0"/>
              <a:cs typeface="Arial" panose="020B0604020202020204" pitchFamily="34" charset="0"/>
            </a:endParaRPr>
          </a:p>
        </p:txBody>
      </p:sp>
      <p:sp>
        <p:nvSpPr>
          <p:cNvPr id="5" name="Inhaltsplatzhalter 4"/>
          <p:cNvSpPr>
            <a:spLocks noGrp="1"/>
          </p:cNvSpPr>
          <p:nvPr>
            <p:ph idx="1"/>
          </p:nvPr>
        </p:nvSpPr>
        <p:spPr>
          <a:xfrm>
            <a:off x="709613" y="1478571"/>
            <a:ext cx="7276147" cy="4835966"/>
          </a:xfrm>
        </p:spPr>
        <p:txBody>
          <a:bodyPr>
            <a:noAutofit/>
          </a:bodyPr>
          <a:lstStyle/>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Gehostet</a:t>
            </a:r>
            <a:r>
              <a:rPr lang="en-US" sz="2000" dirty="0" smtClean="0">
                <a:solidFill>
                  <a:srgbClr val="2F2D96"/>
                </a:solidFill>
                <a:latin typeface="Arial" panose="020B0604020202020204" pitchFamily="34" charset="0"/>
                <a:cs typeface="Arial" panose="020B0604020202020204" pitchFamily="34" charset="0"/>
              </a:rPr>
              <a:t> in </a:t>
            </a:r>
            <a:r>
              <a:rPr lang="en-US" sz="2000" dirty="0" err="1" smtClean="0">
                <a:solidFill>
                  <a:srgbClr val="2F2D96"/>
                </a:solidFill>
                <a:latin typeface="Arial" panose="020B0604020202020204" pitchFamily="34" charset="0"/>
                <a:cs typeface="Arial" panose="020B0604020202020204" pitchFamily="34" charset="0"/>
              </a:rPr>
              <a:t>einer</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privaten</a:t>
            </a:r>
            <a:r>
              <a:rPr lang="en-US" sz="2000" dirty="0" smtClean="0">
                <a:solidFill>
                  <a:srgbClr val="2F2D96"/>
                </a:solidFill>
                <a:latin typeface="Arial" panose="020B0604020202020204" pitchFamily="34" charset="0"/>
                <a:cs typeface="Arial" panose="020B0604020202020204" pitchFamily="34" charset="0"/>
              </a:rPr>
              <a:t> Cloud</a:t>
            </a: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Datenbanken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werden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im</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Repositorienframework</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erstellt</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befüllt</a:t>
            </a:r>
            <a:r>
              <a:rPr lang="en-US" sz="2000" dirty="0" smtClean="0">
                <a:solidFill>
                  <a:srgbClr val="2F2D96"/>
                </a:solidFill>
                <a:latin typeface="Arial" panose="020B0604020202020204" pitchFamily="34" charset="0"/>
                <a:cs typeface="Arial" panose="020B0604020202020204" pitchFamily="34" charset="0"/>
              </a:rPr>
              <a:t> und </a:t>
            </a:r>
            <a:r>
              <a:rPr lang="en-US" sz="2000" dirty="0" err="1" smtClean="0">
                <a:solidFill>
                  <a:srgbClr val="2F2D96"/>
                </a:solidFill>
                <a:latin typeface="Arial" panose="020B0604020202020204" pitchFamily="34" charset="0"/>
                <a:cs typeface="Arial" panose="020B0604020202020204" pitchFamily="34" charset="0"/>
              </a:rPr>
              <a:t>benutzt</a:t>
            </a:r>
            <a:endParaRPr lang="en-US" sz="20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Datenbankadministration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wird</a:t>
            </a:r>
            <a:r>
              <a:rPr lang="en-US" sz="2000" dirty="0" smtClean="0">
                <a:solidFill>
                  <a:srgbClr val="2F2D96"/>
                </a:solidFill>
                <a:latin typeface="Arial" panose="020B0604020202020204" pitchFamily="34" charset="0"/>
                <a:cs typeface="Arial" panose="020B0604020202020204" pitchFamily="34" charset="0"/>
              </a:rPr>
              <a:t> von </a:t>
            </a:r>
            <a:r>
              <a:rPr lang="en-US" sz="2000" dirty="0" err="1" smtClean="0">
                <a:solidFill>
                  <a:srgbClr val="2F2D96"/>
                </a:solidFill>
                <a:latin typeface="Arial" panose="020B0604020202020204" pitchFamily="34" charset="0"/>
                <a:cs typeface="Arial" panose="020B0604020202020204" pitchFamily="34" charset="0"/>
              </a:rPr>
              <a:t>Experten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übernommen</a:t>
            </a:r>
            <a:r>
              <a:rPr lang="en-US" sz="2000" dirty="0" smtClean="0">
                <a:solidFill>
                  <a:srgbClr val="2F2D96"/>
                </a:solidFill>
                <a:latin typeface="Arial" panose="020B0604020202020204" pitchFamily="34" charset="0"/>
                <a:cs typeface="Arial" panose="020B0604020202020204" pitchFamily="34" charset="0"/>
              </a:rPr>
              <a:t> und </a:t>
            </a:r>
            <a:r>
              <a:rPr lang="en-US" sz="2000" dirty="0" err="1" smtClean="0">
                <a:solidFill>
                  <a:srgbClr val="2F2D96"/>
                </a:solidFill>
                <a:latin typeface="Arial" panose="020B0604020202020204" pitchFamily="34" charset="0"/>
                <a:cs typeface="Arial" panose="020B0604020202020204" pitchFamily="34" charset="0"/>
              </a:rPr>
              <a:t>unterstützt</a:t>
            </a:r>
            <a:r>
              <a:rPr lang="en-US" sz="2000" dirty="0" smtClean="0">
                <a:solidFill>
                  <a:srgbClr val="2F2D96"/>
                </a:solidFill>
                <a:latin typeface="Arial" panose="020B0604020202020204" pitchFamily="34" charset="0"/>
                <a:cs typeface="Arial" panose="020B0604020202020204" pitchFamily="34" charset="0"/>
              </a:rPr>
              <a:t> </a:t>
            </a: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Ein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gewisser</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Anteil</a:t>
            </a:r>
            <a:r>
              <a:rPr lang="en-US" sz="2000" dirty="0" smtClean="0">
                <a:solidFill>
                  <a:srgbClr val="2F2D96"/>
                </a:solidFill>
                <a:latin typeface="Arial" panose="020B0604020202020204" pitchFamily="34" charset="0"/>
                <a:cs typeface="Arial" panose="020B0604020202020204" pitchFamily="34" charset="0"/>
              </a:rPr>
              <a:t> an </a:t>
            </a:r>
            <a:r>
              <a:rPr lang="en-US" sz="2000" dirty="0" err="1" smtClean="0">
                <a:solidFill>
                  <a:srgbClr val="2F2D96"/>
                </a:solidFill>
                <a:latin typeface="Arial" panose="020B0604020202020204" pitchFamily="34" charset="0"/>
                <a:cs typeface="Arial" panose="020B0604020202020204" pitchFamily="34" charset="0"/>
              </a:rPr>
              <a:t>Metadaten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wird</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automatisch</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generiert</a:t>
            </a:r>
            <a:endParaRPr lang="en-US" sz="20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Abfragen</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sind</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durch</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Datenversionierung</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reproduzierbar</a:t>
            </a:r>
            <a:r>
              <a:rPr lang="en-US" sz="2000" dirty="0" smtClean="0">
                <a:solidFill>
                  <a:srgbClr val="2F2D96"/>
                </a:solidFill>
                <a:latin typeface="Arial" panose="020B0604020202020204" pitchFamily="34" charset="0"/>
                <a:cs typeface="Arial" panose="020B0604020202020204" pitchFamily="34" charset="0"/>
              </a:rPr>
              <a:t> und </a:t>
            </a:r>
            <a:r>
              <a:rPr lang="en-US" sz="2000" dirty="0" err="1" smtClean="0">
                <a:solidFill>
                  <a:srgbClr val="2F2D96"/>
                </a:solidFill>
                <a:latin typeface="Arial" panose="020B0604020202020204" pitchFamily="34" charset="0"/>
                <a:cs typeface="Arial" panose="020B0604020202020204" pitchFamily="34" charset="0"/>
              </a:rPr>
              <a:t>zitierbar</a:t>
            </a:r>
            <a:endParaRPr lang="en-US" sz="20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Unterstützung</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für</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unterschiedliche</a:t>
            </a:r>
            <a:r>
              <a:rPr lang="en-US" sz="2000" dirty="0" smtClean="0">
                <a:solidFill>
                  <a:srgbClr val="2F2D96"/>
                </a:solidFill>
                <a:latin typeface="Arial" panose="020B0604020202020204" pitchFamily="34" charset="0"/>
                <a:cs typeface="Arial" panose="020B0604020202020204" pitchFamily="34" charset="0"/>
              </a:rPr>
              <a:t> SQL-</a:t>
            </a:r>
            <a:r>
              <a:rPr lang="en-US" sz="2000" dirty="0" err="1" smtClean="0">
                <a:solidFill>
                  <a:srgbClr val="2F2D96"/>
                </a:solidFill>
                <a:latin typeface="Arial" panose="020B0604020202020204" pitchFamily="34" charset="0"/>
                <a:cs typeface="Arial" panose="020B0604020202020204" pitchFamily="34" charset="0"/>
              </a:rPr>
              <a:t>Expertenlevels</a:t>
            </a:r>
            <a:endParaRPr lang="en-US" sz="1800" b="1" dirty="0" smtClean="0">
              <a:solidFill>
                <a:srgbClr val="2F2D96"/>
              </a:solidFill>
              <a:latin typeface="Arial" panose="020B0604020202020204" pitchFamily="34" charset="0"/>
              <a:cs typeface="Arial" panose="020B0604020202020204" pitchFamily="34" charset="0"/>
            </a:endParaRPr>
          </a:p>
          <a:p>
            <a:pPr marL="0" indent="0">
              <a:buClr>
                <a:srgbClr val="FF5501"/>
              </a:buClr>
              <a:buNone/>
            </a:pPr>
            <a:r>
              <a:rPr lang="en-US" sz="2000" b="1" dirty="0" smtClean="0">
                <a:solidFill>
                  <a:srgbClr val="2F2D96"/>
                </a:solidFill>
                <a:latin typeface="Arial" panose="020B0604020202020204" pitchFamily="34" charset="0"/>
                <a:cs typeface="Arial" panose="020B0604020202020204" pitchFamily="34" charset="0"/>
              </a:rPr>
              <a:t>ZIEL: </a:t>
            </a:r>
            <a:r>
              <a:rPr lang="en-US" sz="2000" b="1" dirty="0" err="1" smtClean="0">
                <a:solidFill>
                  <a:srgbClr val="2F2D96"/>
                </a:solidFill>
                <a:latin typeface="Arial" panose="020B0604020202020204" pitchFamily="34" charset="0"/>
                <a:cs typeface="Arial" panose="020B0604020202020204" pitchFamily="34" charset="0"/>
              </a:rPr>
              <a:t>Implementierung</a:t>
            </a:r>
            <a:r>
              <a:rPr lang="en-US" sz="2000" b="1" dirty="0" smtClean="0">
                <a:solidFill>
                  <a:srgbClr val="2F2D96"/>
                </a:solidFill>
                <a:latin typeface="Arial" panose="020B0604020202020204" pitchFamily="34" charset="0"/>
                <a:cs typeface="Arial" panose="020B0604020202020204" pitchFamily="34" charset="0"/>
              </a:rPr>
              <a:t> </a:t>
            </a:r>
            <a:r>
              <a:rPr lang="en-US" sz="2000" b="1" dirty="0" err="1" smtClean="0">
                <a:solidFill>
                  <a:srgbClr val="2F2D96"/>
                </a:solidFill>
                <a:latin typeface="Arial" panose="020B0604020202020204" pitchFamily="34" charset="0"/>
                <a:cs typeface="Arial" panose="020B0604020202020204" pitchFamily="34" charset="0"/>
              </a:rPr>
              <a:t>eines</a:t>
            </a:r>
            <a:r>
              <a:rPr lang="en-US" sz="2000" b="1" dirty="0" smtClean="0">
                <a:solidFill>
                  <a:srgbClr val="2F2D96"/>
                </a:solidFill>
                <a:latin typeface="Arial" panose="020B0604020202020204" pitchFamily="34" charset="0"/>
                <a:cs typeface="Arial" panose="020B0604020202020204" pitchFamily="34" charset="0"/>
              </a:rPr>
              <a:t> </a:t>
            </a:r>
            <a:r>
              <a:rPr lang="en-US" sz="2000" b="1" dirty="0" err="1" smtClean="0">
                <a:solidFill>
                  <a:srgbClr val="2F2D96"/>
                </a:solidFill>
                <a:latin typeface="Arial" panose="020B0604020202020204" pitchFamily="34" charset="0"/>
                <a:cs typeface="Arial" panose="020B0604020202020204" pitchFamily="34" charset="0"/>
              </a:rPr>
              <a:t>Prototyps</a:t>
            </a:r>
            <a:r>
              <a:rPr lang="en-US" sz="2000" b="1" dirty="0" smtClean="0">
                <a:solidFill>
                  <a:srgbClr val="2F2D96"/>
                </a:solidFill>
                <a:latin typeface="Arial" panose="020B0604020202020204" pitchFamily="34" charset="0"/>
                <a:cs typeface="Arial" panose="020B0604020202020204" pitchFamily="34" charset="0"/>
              </a:rPr>
              <a:t> und </a:t>
            </a:r>
            <a:r>
              <a:rPr lang="en-US" sz="2000" b="1" dirty="0" err="1" smtClean="0">
                <a:solidFill>
                  <a:srgbClr val="2F2D96"/>
                </a:solidFill>
                <a:latin typeface="Arial" panose="020B0604020202020204" pitchFamily="34" charset="0"/>
                <a:cs typeface="Arial" panose="020B0604020202020204" pitchFamily="34" charset="0"/>
              </a:rPr>
              <a:t>Veröffentlichung</a:t>
            </a:r>
            <a:r>
              <a:rPr lang="en-US" sz="2000" b="1" dirty="0" smtClean="0">
                <a:solidFill>
                  <a:srgbClr val="2F2D96"/>
                </a:solidFill>
                <a:latin typeface="Arial" panose="020B0604020202020204" pitchFamily="34" charset="0"/>
                <a:cs typeface="Arial" panose="020B0604020202020204" pitchFamily="34" charset="0"/>
              </a:rPr>
              <a:t> </a:t>
            </a:r>
            <a:r>
              <a:rPr lang="en-US" sz="2000" b="1" dirty="0" err="1" smtClean="0">
                <a:solidFill>
                  <a:srgbClr val="2F2D96"/>
                </a:solidFill>
                <a:latin typeface="Arial" panose="020B0604020202020204" pitchFamily="34" charset="0"/>
                <a:cs typeface="Arial" panose="020B0604020202020204" pitchFamily="34" charset="0"/>
              </a:rPr>
              <a:t>unter</a:t>
            </a:r>
            <a:r>
              <a:rPr lang="en-US" sz="2000" b="1" dirty="0" smtClean="0">
                <a:solidFill>
                  <a:srgbClr val="2F2D96"/>
                </a:solidFill>
                <a:latin typeface="Arial" panose="020B0604020202020204" pitchFamily="34" charset="0"/>
                <a:cs typeface="Arial" panose="020B0604020202020204" pitchFamily="34" charset="0"/>
              </a:rPr>
              <a:t> </a:t>
            </a:r>
            <a:r>
              <a:rPr lang="en-US" sz="2000" b="1" dirty="0" err="1" smtClean="0">
                <a:solidFill>
                  <a:srgbClr val="2F2D96"/>
                </a:solidFill>
                <a:latin typeface="Arial" panose="020B0604020202020204" pitchFamily="34" charset="0"/>
                <a:cs typeface="Arial" panose="020B0604020202020204" pitchFamily="34" charset="0"/>
              </a:rPr>
              <a:t>einer</a:t>
            </a:r>
            <a:r>
              <a:rPr lang="en-US" sz="2000" b="1" dirty="0" smtClean="0">
                <a:solidFill>
                  <a:srgbClr val="2F2D96"/>
                </a:solidFill>
                <a:latin typeface="Arial" panose="020B0604020202020204" pitchFamily="34" charset="0"/>
                <a:cs typeface="Arial" panose="020B0604020202020204" pitchFamily="34" charset="0"/>
              </a:rPr>
              <a:t> Open Source </a:t>
            </a:r>
            <a:r>
              <a:rPr lang="en-US" sz="2000" b="1" dirty="0" err="1" smtClean="0">
                <a:solidFill>
                  <a:srgbClr val="2F2D96"/>
                </a:solidFill>
                <a:latin typeface="Arial" panose="020B0604020202020204" pitchFamily="34" charset="0"/>
                <a:cs typeface="Arial" panose="020B0604020202020204" pitchFamily="34" charset="0"/>
              </a:rPr>
              <a:t>Lizenz</a:t>
            </a:r>
            <a:endParaRPr lang="de-AT" sz="2000" dirty="0"/>
          </a:p>
        </p:txBody>
      </p:sp>
      <p:pic>
        <p:nvPicPr>
          <p:cNvPr id="3" name="Grafik 2"/>
          <p:cNvPicPr>
            <a:picLocks noChangeAspect="1"/>
          </p:cNvPicPr>
          <p:nvPr/>
        </p:nvPicPr>
        <p:blipFill rotWithShape="1">
          <a:blip r:embed="rId4"/>
          <a:srcRect t="900" r="2494"/>
          <a:stretch/>
        </p:blipFill>
        <p:spPr>
          <a:xfrm>
            <a:off x="11038378" y="4120214"/>
            <a:ext cx="955677" cy="1822296"/>
          </a:xfrm>
          <a:prstGeom prst="rect">
            <a:avLst/>
          </a:prstGeom>
        </p:spPr>
      </p:pic>
      <p:pic>
        <p:nvPicPr>
          <p:cNvPr id="4" name="Grafik 3"/>
          <p:cNvPicPr>
            <a:picLocks noChangeAspect="1"/>
          </p:cNvPicPr>
          <p:nvPr/>
        </p:nvPicPr>
        <p:blipFill rotWithShape="1">
          <a:blip r:embed="rId5"/>
          <a:srcRect t="4957"/>
          <a:stretch/>
        </p:blipFill>
        <p:spPr>
          <a:xfrm>
            <a:off x="8532906" y="923435"/>
            <a:ext cx="3452067" cy="2436896"/>
          </a:xfrm>
          <a:prstGeom prst="rect">
            <a:avLst/>
          </a:prstGeom>
        </p:spPr>
      </p:pic>
      <p:pic>
        <p:nvPicPr>
          <p:cNvPr id="6" name="Grafik 5"/>
          <p:cNvPicPr>
            <a:picLocks noChangeAspect="1"/>
          </p:cNvPicPr>
          <p:nvPr/>
        </p:nvPicPr>
        <p:blipFill>
          <a:blip r:embed="rId6"/>
          <a:stretch>
            <a:fillRect/>
          </a:stretch>
        </p:blipFill>
        <p:spPr>
          <a:xfrm>
            <a:off x="9844824" y="4504364"/>
            <a:ext cx="989402" cy="1438145"/>
          </a:xfrm>
          <a:prstGeom prst="rect">
            <a:avLst/>
          </a:prstGeom>
        </p:spPr>
      </p:pic>
      <p:cxnSp>
        <p:nvCxnSpPr>
          <p:cNvPr id="10" name="Gekrümmter Verbinder 9"/>
          <p:cNvCxnSpPr>
            <a:stCxn id="3" idx="0"/>
          </p:cNvCxnSpPr>
          <p:nvPr/>
        </p:nvCxnSpPr>
        <p:spPr>
          <a:xfrm rot="16200000" flipV="1">
            <a:off x="10478474" y="3082471"/>
            <a:ext cx="970611" cy="1104876"/>
          </a:xfrm>
          <a:prstGeom prst="curvedConnector2">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9" name="Gekrümmter Verbinder 8"/>
          <p:cNvCxnSpPr>
            <a:stCxn id="6" idx="0"/>
          </p:cNvCxnSpPr>
          <p:nvPr/>
        </p:nvCxnSpPr>
        <p:spPr>
          <a:xfrm rot="16200000" flipV="1">
            <a:off x="9687982" y="3852820"/>
            <a:ext cx="1222504" cy="80583"/>
          </a:xfrm>
          <a:prstGeom prst="curvedConnector3">
            <a:avLst/>
          </a:prstGeom>
          <a:ln w="5715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114041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9613" y="368300"/>
            <a:ext cx="9905998" cy="1110270"/>
          </a:xfrm>
        </p:spPr>
        <p:txBody>
          <a:bodyPr/>
          <a:lstStyle/>
          <a:p>
            <a:r>
              <a:rPr lang="de-AT" dirty="0" smtClean="0">
                <a:latin typeface="Arial" panose="020B0604020202020204" pitchFamily="34" charset="0"/>
                <a:cs typeface="Arial" panose="020B0604020202020204" pitchFamily="34" charset="0"/>
              </a:rPr>
              <a:t>Architektur</a:t>
            </a:r>
            <a:endParaRPr lang="de-AT" dirty="0">
              <a:latin typeface="Arial" panose="020B0604020202020204" pitchFamily="34" charset="0"/>
              <a:cs typeface="Arial" panose="020B0604020202020204" pitchFamily="34" charset="0"/>
            </a:endParaRPr>
          </a:p>
        </p:txBody>
      </p:sp>
      <p:sp>
        <p:nvSpPr>
          <p:cNvPr id="5" name="Inhaltsplatzhalter 4"/>
          <p:cNvSpPr>
            <a:spLocks noGrp="1"/>
          </p:cNvSpPr>
          <p:nvPr>
            <p:ph idx="1"/>
          </p:nvPr>
        </p:nvSpPr>
        <p:spPr>
          <a:xfrm>
            <a:off x="709613" y="1478571"/>
            <a:ext cx="10936047" cy="2048982"/>
          </a:xfrm>
        </p:spPr>
        <p:txBody>
          <a:bodyPr>
            <a:noAutofit/>
          </a:bodyPr>
          <a:lstStyle/>
          <a:p>
            <a:pPr>
              <a:buClr>
                <a:srgbClr val="FF5501"/>
              </a:buClr>
              <a:buFont typeface="Wingdings" panose="05000000000000000000" pitchFamily="2" charset="2"/>
              <a:buChar char="§"/>
            </a:pPr>
            <a:r>
              <a:rPr lang="en-US" sz="2000" dirty="0" smtClean="0">
                <a:solidFill>
                  <a:srgbClr val="2F2D96"/>
                </a:solidFill>
                <a:latin typeface="Arial" panose="020B0604020202020204" pitchFamily="34" charset="0"/>
                <a:cs typeface="Arial" panose="020B0604020202020204" pitchFamily="34" charset="0"/>
              </a:rPr>
              <a:t>Docker-Container</a:t>
            </a: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Metainformation</a:t>
            </a:r>
            <a:r>
              <a:rPr lang="en-US" sz="2000" dirty="0" smtClean="0">
                <a:solidFill>
                  <a:srgbClr val="2F2D96"/>
                </a:solidFill>
                <a:latin typeface="Arial" panose="020B0604020202020204" pitchFamily="34" charset="0"/>
                <a:cs typeface="Arial" panose="020B0604020202020204" pitchFamily="34" charset="0"/>
              </a:rPr>
              <a:t> in der </a:t>
            </a:r>
            <a:r>
              <a:rPr lang="en-US" sz="2000" dirty="0" err="1" smtClean="0">
                <a:solidFill>
                  <a:srgbClr val="2F2D96"/>
                </a:solidFill>
                <a:latin typeface="Arial" panose="020B0604020202020204" pitchFamily="34" charset="0"/>
                <a:cs typeface="Arial" panose="020B0604020202020204" pitchFamily="34" charset="0"/>
              </a:rPr>
              <a:t>Metadaten-Datenbank</a:t>
            </a:r>
            <a:r>
              <a:rPr lang="en-US" sz="2000" dirty="0" smtClean="0">
                <a:solidFill>
                  <a:srgbClr val="2F2D96"/>
                </a:solidFill>
                <a:latin typeface="Arial" panose="020B0604020202020204" pitchFamily="34" charset="0"/>
                <a:cs typeface="Arial" panose="020B0604020202020204" pitchFamily="34" charset="0"/>
              </a:rPr>
              <a:t> </a:t>
            </a:r>
          </a:p>
          <a:p>
            <a:pPr>
              <a:buClr>
                <a:srgbClr val="FF5501"/>
              </a:buClr>
              <a:buFont typeface="Wingdings" panose="05000000000000000000" pitchFamily="2" charset="2"/>
              <a:buChar char="§"/>
            </a:pPr>
            <a:r>
              <a:rPr lang="en-US" sz="2000" dirty="0" err="1" smtClean="0">
                <a:solidFill>
                  <a:srgbClr val="2F2D96"/>
                </a:solidFill>
                <a:latin typeface="Arial" panose="020B0604020202020204" pitchFamily="34" charset="0"/>
                <a:cs typeface="Arial" panose="020B0604020202020204" pitchFamily="34" charset="0"/>
              </a:rPr>
              <a:t>Microservice-Architektur</a:t>
            </a:r>
            <a:endParaRPr lang="en-US" sz="2000" dirty="0" smtClean="0">
              <a:solidFill>
                <a:srgbClr val="2F2D96"/>
              </a:solidFill>
              <a:latin typeface="Arial" panose="020B0604020202020204" pitchFamily="34" charset="0"/>
              <a:cs typeface="Arial" panose="020B0604020202020204" pitchFamily="34" charset="0"/>
            </a:endParaRPr>
          </a:p>
          <a:p>
            <a:pPr>
              <a:buClr>
                <a:srgbClr val="FF5501"/>
              </a:buClr>
              <a:buFont typeface="Wingdings" panose="05000000000000000000" pitchFamily="2" charset="2"/>
              <a:buChar char="§"/>
            </a:pPr>
            <a:r>
              <a:rPr lang="en-US" sz="2000" dirty="0" smtClean="0">
                <a:solidFill>
                  <a:srgbClr val="2F2D96"/>
                </a:solidFill>
                <a:latin typeface="Arial" panose="020B0604020202020204" pitchFamily="34" charset="0"/>
                <a:cs typeface="Arial" panose="020B0604020202020204" pitchFamily="34" charset="0"/>
              </a:rPr>
              <a:t>REST API </a:t>
            </a:r>
            <a:r>
              <a:rPr lang="en-US" sz="2000" dirty="0" err="1" smtClean="0">
                <a:solidFill>
                  <a:srgbClr val="2F2D96"/>
                </a:solidFill>
                <a:latin typeface="Arial" panose="020B0604020202020204" pitchFamily="34" charset="0"/>
                <a:cs typeface="Arial" panose="020B0604020202020204" pitchFamily="34" charset="0"/>
              </a:rPr>
              <a:t>für</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sensorische</a:t>
            </a:r>
            <a:r>
              <a:rPr lang="en-US" sz="2000" dirty="0" smtClean="0">
                <a:solidFill>
                  <a:srgbClr val="2F2D96"/>
                </a:solidFill>
                <a:latin typeface="Arial" panose="020B0604020202020204" pitchFamily="34" charset="0"/>
                <a:cs typeface="Arial" panose="020B0604020202020204" pitchFamily="34" charset="0"/>
              </a:rPr>
              <a:t> </a:t>
            </a:r>
            <a:r>
              <a:rPr lang="en-US" sz="2000" dirty="0" err="1" smtClean="0">
                <a:solidFill>
                  <a:srgbClr val="2F2D96"/>
                </a:solidFill>
                <a:latin typeface="Arial" panose="020B0604020202020204" pitchFamily="34" charset="0"/>
                <a:cs typeface="Arial" panose="020B0604020202020204" pitchFamily="34" charset="0"/>
              </a:rPr>
              <a:t>Daten</a:t>
            </a:r>
            <a:r>
              <a:rPr lang="en-US" sz="2000" dirty="0" smtClean="0">
                <a:solidFill>
                  <a:srgbClr val="2F2D96"/>
                </a:solidFill>
                <a:latin typeface="Arial" panose="020B0604020202020204" pitchFamily="34" charset="0"/>
                <a:cs typeface="Arial" panose="020B0604020202020204" pitchFamily="34" charset="0"/>
              </a:rPr>
              <a:t>  </a:t>
            </a:r>
          </a:p>
          <a:p>
            <a:pPr marL="0" indent="0">
              <a:buClr>
                <a:srgbClr val="FF5501"/>
              </a:buClr>
              <a:buNone/>
            </a:pPr>
            <a:r>
              <a:rPr lang="en-US" sz="2000" dirty="0" smtClean="0">
                <a:solidFill>
                  <a:srgbClr val="2F2D96"/>
                </a:solidFill>
                <a:latin typeface="Arial" panose="020B0604020202020204" pitchFamily="34" charset="0"/>
                <a:cs typeface="Arial" panose="020B0604020202020204" pitchFamily="34" charset="0"/>
              </a:rPr>
              <a:t> </a:t>
            </a:r>
            <a:endParaRPr lang="en-US" sz="2000" dirty="0">
              <a:solidFill>
                <a:srgbClr val="2F2D96"/>
              </a:solidFill>
              <a:latin typeface="Arial" panose="020B0604020202020204" pitchFamily="34" charset="0"/>
              <a:cs typeface="Arial" panose="020B0604020202020204" pitchFamily="34" charset="0"/>
            </a:endParaRPr>
          </a:p>
          <a:p>
            <a:endParaRPr lang="de-AT" sz="2000" dirty="0"/>
          </a:p>
        </p:txBody>
      </p:sp>
      <p:pic>
        <p:nvPicPr>
          <p:cNvPr id="3" name="Grafik 2"/>
          <p:cNvPicPr>
            <a:picLocks noChangeAspect="1"/>
          </p:cNvPicPr>
          <p:nvPr/>
        </p:nvPicPr>
        <p:blipFill>
          <a:blip r:embed="rId3"/>
          <a:stretch>
            <a:fillRect/>
          </a:stretch>
        </p:blipFill>
        <p:spPr>
          <a:xfrm>
            <a:off x="2093913" y="3977504"/>
            <a:ext cx="9905998" cy="2382653"/>
          </a:xfrm>
          <a:prstGeom prst="rect">
            <a:avLst/>
          </a:prstGeom>
        </p:spPr>
      </p:pic>
      <p:pic>
        <p:nvPicPr>
          <p:cNvPr id="7" name="Grafik 6"/>
          <p:cNvPicPr>
            <a:picLocks noChangeAspect="1"/>
          </p:cNvPicPr>
          <p:nvPr/>
        </p:nvPicPr>
        <p:blipFill>
          <a:blip r:embed="rId4"/>
          <a:stretch/>
        </p:blipFill>
        <p:spPr bwMode="auto">
          <a:xfrm>
            <a:off x="7293886" y="3177656"/>
            <a:ext cx="549506" cy="464581"/>
          </a:xfrm>
          <a:prstGeom prst="rect">
            <a:avLst/>
          </a:prstGeom>
        </p:spPr>
      </p:pic>
      <p:sp>
        <p:nvSpPr>
          <p:cNvPr id="8" name="CustomShape 9"/>
          <p:cNvSpPr/>
          <p:nvPr/>
        </p:nvSpPr>
        <p:spPr bwMode="auto">
          <a:xfrm rot="16199932">
            <a:off x="7394005" y="-340209"/>
            <a:ext cx="340072" cy="8519313"/>
          </a:xfrm>
          <a:prstGeom prst="rightBrace">
            <a:avLst>
              <a:gd name="adj1" fmla="val 18983"/>
              <a:gd name="adj2" fmla="val 50000"/>
            </a:avLst>
          </a:prstGeom>
          <a:ln w="38100"/>
        </p:spPr>
        <p:style>
          <a:lnRef idx="1">
            <a:schemeClr val="accent5"/>
          </a:lnRef>
          <a:fillRef idx="0">
            <a:schemeClr val="accent5"/>
          </a:fillRef>
          <a:effectRef idx="0">
            <a:schemeClr val="accent5"/>
          </a:effectRef>
          <a:fontRef idx="minor">
            <a:schemeClr val="tx1"/>
          </a:fontRef>
        </p:style>
        <p:txBody>
          <a:bodyPr/>
          <a:lstStyle/>
          <a:p>
            <a:pPr>
              <a:defRPr/>
            </a:pPr>
            <a:endParaRPr/>
          </a:p>
        </p:txBody>
      </p:sp>
      <p:pic>
        <p:nvPicPr>
          <p:cNvPr id="10" name="Grafik 9"/>
          <p:cNvPicPr>
            <a:picLocks noChangeAspect="1"/>
          </p:cNvPicPr>
          <p:nvPr/>
        </p:nvPicPr>
        <p:blipFill>
          <a:blip r:embed="rId5"/>
          <a:stretch>
            <a:fillRect/>
          </a:stretch>
        </p:blipFill>
        <p:spPr>
          <a:xfrm>
            <a:off x="165100" y="4315585"/>
            <a:ext cx="1928813" cy="1256540"/>
          </a:xfrm>
          <a:prstGeom prst="rect">
            <a:avLst/>
          </a:prstGeom>
        </p:spPr>
      </p:pic>
    </p:spTree>
    <p:extLst>
      <p:ext uri="{BB962C8B-B14F-4D97-AF65-F5344CB8AC3E}">
        <p14:creationId xmlns:p14="http://schemas.microsoft.com/office/powerpoint/2010/main" val="20021290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chaltkrei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Präsentation3" id="{F8170CE9-746C-8B4F-B904-14714535CD2B}" vid="{9815799D-7A8B-D345-868C-DBE730F9594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009483C16D7314696B536E430BDA408" ma:contentTypeVersion="1" ma:contentTypeDescription="Create a new document." ma:contentTypeScope="" ma:versionID="5c0aecc184df464ce880860f385586c5">
  <xsd:schema xmlns:xsd="http://www.w3.org/2001/XMLSchema" xmlns:xs="http://www.w3.org/2001/XMLSchema" xmlns:p="http://schemas.microsoft.com/office/2006/metadata/properties" xmlns:ns2="5767f18f-2a2d-4c01-91c1-325e190588e2" targetNamespace="http://schemas.microsoft.com/office/2006/metadata/properties" ma:root="true" ma:fieldsID="e49cb9c3ef0bd1b74408ea6fb2f54d73" ns2:_="">
    <xsd:import namespace="5767f18f-2a2d-4c01-91c1-325e190588e2"/>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767f18f-2a2d-4c01-91c1-325e190588e2"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5767f18f-2a2d-4c01-91c1-325e190588e2">PHZ37FP674WC-74-7088</_dlc_DocId>
    <_dlc_DocIdUrl xmlns="5767f18f-2a2d-4c01-91c1-325e190588e2">
      <Url>https://rektorat.tuwien.ac.at/forschung/_layouts/15/DocIdRedir.aspx?ID=PHZ37FP674WC-74-7088</Url>
      <Description>PHZ37FP674WC-74-7088</Description>
    </_dlc_DocIdUrl>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E3FD8F1-4BB8-4D79-9318-06A55A3D76A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767f18f-2a2d-4c01-91c1-325e190588e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F8BC6DE-6363-4F2D-999E-4EFD7EF3D2C0}">
  <ds:schemaRefs>
    <ds:schemaRef ds:uri="http://purl.org/dc/dcmitype/"/>
    <ds:schemaRef ds:uri="http://schemas.microsoft.com/office/2006/documentManagement/types"/>
    <ds:schemaRef ds:uri="http://schemas.microsoft.com/office/2006/metadata/properties"/>
    <ds:schemaRef ds:uri="http://www.w3.org/XML/1998/namespace"/>
    <ds:schemaRef ds:uri="http://purl.org/dc/terms/"/>
    <ds:schemaRef ds:uri="5767f18f-2a2d-4c01-91c1-325e190588e2"/>
    <ds:schemaRef ds:uri="http://schemas.microsoft.com/office/infopath/2007/PartnerControls"/>
    <ds:schemaRef ds:uri="http://schemas.openxmlformats.org/package/2006/metadata/core-properties"/>
    <ds:schemaRef ds:uri="http://purl.org/dc/elements/1.1/"/>
  </ds:schemaRefs>
</ds:datastoreItem>
</file>

<file path=customXml/itemProps3.xml><?xml version="1.0" encoding="utf-8"?>
<ds:datastoreItem xmlns:ds="http://schemas.openxmlformats.org/officeDocument/2006/customXml" ds:itemID="{79194B35-63AD-4F95-9ECE-B6D92615CDCE}">
  <ds:schemaRefs>
    <ds:schemaRef ds:uri="http://schemas.microsoft.com/sharepoint/v3/contenttype/forms"/>
  </ds:schemaRefs>
</ds:datastoreItem>
</file>

<file path=customXml/itemProps4.xml><?xml version="1.0" encoding="utf-8"?>
<ds:datastoreItem xmlns:ds="http://schemas.openxmlformats.org/officeDocument/2006/customXml" ds:itemID="{8A6A9B30-1F4D-441E-8F14-6E0A4BD346A5}">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0</TotalTime>
  <Words>579</Words>
  <Application>Microsoft Office PowerPoint</Application>
  <PresentationFormat>Breitbild</PresentationFormat>
  <Paragraphs>147</Paragraphs>
  <Slides>21</Slides>
  <Notes>13</Notes>
  <HiddenSlides>1</HiddenSlides>
  <MMClips>0</MMClips>
  <ScaleCrop>false</ScaleCrop>
  <HeadingPairs>
    <vt:vector size="6" baseType="variant">
      <vt:variant>
        <vt:lpstr>Verwendete Schriftarten</vt:lpstr>
      </vt:variant>
      <vt:variant>
        <vt:i4>9</vt:i4>
      </vt:variant>
      <vt:variant>
        <vt:lpstr>Design</vt:lpstr>
      </vt:variant>
      <vt:variant>
        <vt:i4>1</vt:i4>
      </vt:variant>
      <vt:variant>
        <vt:lpstr>Folientitel</vt:lpstr>
      </vt:variant>
      <vt:variant>
        <vt:i4>21</vt:i4>
      </vt:variant>
    </vt:vector>
  </HeadingPairs>
  <TitlesOfParts>
    <vt:vector size="31" baseType="lpstr">
      <vt:lpstr>AmsiPro-Regular ☞</vt:lpstr>
      <vt:lpstr>Arial</vt:lpstr>
      <vt:lpstr>Calibri</vt:lpstr>
      <vt:lpstr>Source Sans Pro</vt:lpstr>
      <vt:lpstr>Times New Roman</vt:lpstr>
      <vt:lpstr>Trebuchet MS</vt:lpstr>
      <vt:lpstr>TSCu_Paranar</vt:lpstr>
      <vt:lpstr>Tw Cen MT</vt:lpstr>
      <vt:lpstr>Wingdings</vt:lpstr>
      <vt:lpstr>Schaltkreis</vt:lpstr>
      <vt:lpstr>PowerPoint-Präsentation</vt:lpstr>
      <vt:lpstr>Umfrage</vt:lpstr>
      <vt:lpstr>agenda</vt:lpstr>
      <vt:lpstr>Umfrage</vt:lpstr>
      <vt:lpstr>Einleitung – Fair data austria   </vt:lpstr>
      <vt:lpstr>Einleitung – ziele fair data austria</vt:lpstr>
      <vt:lpstr>Hintergrund FDA DB-Repo </vt:lpstr>
      <vt:lpstr>Unsere vision  </vt:lpstr>
      <vt:lpstr>Architektur</vt:lpstr>
      <vt:lpstr>Soziale architektur </vt:lpstr>
      <vt:lpstr>Aktueller status</vt:lpstr>
      <vt:lpstr>PowerPoint-Präsentation</vt:lpstr>
      <vt:lpstr>PowerPoint-Präsentation</vt:lpstr>
      <vt:lpstr>Vorstellungsrunde</vt:lpstr>
      <vt:lpstr>ICE BREAKER</vt:lpstr>
      <vt:lpstr>FDA DB-Repo team</vt:lpstr>
      <vt:lpstr>Kollaboratives arbeiten </vt:lpstr>
      <vt:lpstr>Vorstellung der use cases (optional)</vt:lpstr>
      <vt:lpstr>Gemeinsames datenupload </vt:lpstr>
      <vt:lpstr>PowerPoint-Präsentation</vt:lpstr>
      <vt:lpstr>Timeline pilot-phase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Core team meeting</dc:title>
  <dc:creator>Ilire Hasani-Mavriqi</dc:creator>
  <cp:lastModifiedBy>Eva Gergely</cp:lastModifiedBy>
  <cp:revision>230</cp:revision>
  <dcterms:created xsi:type="dcterms:W3CDTF">2020-11-05T07:43:08Z</dcterms:created>
  <dcterms:modified xsi:type="dcterms:W3CDTF">2022-11-04T13:12:27Z</dcterms:modified>
</cp:coreProperties>
</file>